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5"/>
  </p:sldMasterIdLst>
  <p:sldIdLst>
    <p:sldId id="257" r:id="rId6"/>
  </p:sldIdLst>
  <p:sldSz cx="5759450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ditovatelný leták" id="{2EFA29F0-9AAE-47B0-906A-51E36897AF81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DA60D1-9188-476C-B929-FB4AB039521A}" v="1" dt="2023-08-21T15:00:38.487"/>
    <p1510:client id="{6DAE1191-CA5C-4334-8A85-4C156DB6915F}" v="1" dt="2023-08-22T10:48:38.3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3024" y="-3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áš Hanečák" userId="c5ca48a6-6b1a-4e63-8179-b5b601dc3f0b" providerId="ADAL" clId="{EF63E131-F44C-4478-B3B6-64949308FAAF}"/>
    <pc:docChg chg="modSld">
      <pc:chgData name="Tomáš Hanečák" userId="c5ca48a6-6b1a-4e63-8179-b5b601dc3f0b" providerId="ADAL" clId="{EF63E131-F44C-4478-B3B6-64949308FAAF}" dt="2023-08-22T11:01:48.265" v="348" actId="6549"/>
      <pc:docMkLst>
        <pc:docMk/>
      </pc:docMkLst>
      <pc:sldChg chg="modSp mod">
        <pc:chgData name="Tomáš Hanečák" userId="c5ca48a6-6b1a-4e63-8179-b5b601dc3f0b" providerId="ADAL" clId="{EF63E131-F44C-4478-B3B6-64949308FAAF}" dt="2023-08-22T11:01:48.265" v="348" actId="6549"/>
        <pc:sldMkLst>
          <pc:docMk/>
          <pc:sldMk cId="2274630516" sldId="257"/>
        </pc:sldMkLst>
        <pc:spChg chg="mod">
          <ac:chgData name="Tomáš Hanečák" userId="c5ca48a6-6b1a-4e63-8179-b5b601dc3f0b" providerId="ADAL" clId="{EF63E131-F44C-4478-B3B6-64949308FAAF}" dt="2023-08-22T10:54:25.393" v="3" actId="790"/>
          <ac:spMkLst>
            <pc:docMk/>
            <pc:sldMk cId="2274630516" sldId="257"/>
            <ac:spMk id="2" creationId="{29914264-E5C7-FDE3-37F8-C1B8A3205C2A}"/>
          </ac:spMkLst>
        </pc:spChg>
        <pc:spChg chg="mod">
          <ac:chgData name="Tomáš Hanečák" userId="c5ca48a6-6b1a-4e63-8179-b5b601dc3f0b" providerId="ADAL" clId="{EF63E131-F44C-4478-B3B6-64949308FAAF}" dt="2023-08-22T10:59:06.738" v="239" actId="6549"/>
          <ac:spMkLst>
            <pc:docMk/>
            <pc:sldMk cId="2274630516" sldId="257"/>
            <ac:spMk id="3" creationId="{81ACC5ED-BBB6-5A81-3D61-7A4C17858EFC}"/>
          </ac:spMkLst>
        </pc:spChg>
        <pc:spChg chg="mod">
          <ac:chgData name="Tomáš Hanečák" userId="c5ca48a6-6b1a-4e63-8179-b5b601dc3f0b" providerId="ADAL" clId="{EF63E131-F44C-4478-B3B6-64949308FAAF}" dt="2023-08-22T10:54:25.393" v="3" actId="790"/>
          <ac:spMkLst>
            <pc:docMk/>
            <pc:sldMk cId="2274630516" sldId="257"/>
            <ac:spMk id="5" creationId="{48A4500C-28D7-BE33-E5F8-8B71DBD3B3AE}"/>
          </ac:spMkLst>
        </pc:spChg>
        <pc:spChg chg="mod">
          <ac:chgData name="Tomáš Hanečák" userId="c5ca48a6-6b1a-4e63-8179-b5b601dc3f0b" providerId="ADAL" clId="{EF63E131-F44C-4478-B3B6-64949308FAAF}" dt="2023-08-22T10:54:25.393" v="3" actId="790"/>
          <ac:spMkLst>
            <pc:docMk/>
            <pc:sldMk cId="2274630516" sldId="257"/>
            <ac:spMk id="7" creationId="{5040802E-07C0-8C5A-5D05-3D51326C669D}"/>
          </ac:spMkLst>
        </pc:spChg>
        <pc:spChg chg="mod">
          <ac:chgData name="Tomáš Hanečák" userId="c5ca48a6-6b1a-4e63-8179-b5b601dc3f0b" providerId="ADAL" clId="{EF63E131-F44C-4478-B3B6-64949308FAAF}" dt="2023-08-22T10:54:25.393" v="3" actId="790"/>
          <ac:spMkLst>
            <pc:docMk/>
            <pc:sldMk cId="2274630516" sldId="257"/>
            <ac:spMk id="9" creationId="{0F4BFD82-ACEC-BD6E-11BE-1A8ED580B758}"/>
          </ac:spMkLst>
        </pc:spChg>
        <pc:spChg chg="mod">
          <ac:chgData name="Tomáš Hanečák" userId="c5ca48a6-6b1a-4e63-8179-b5b601dc3f0b" providerId="ADAL" clId="{EF63E131-F44C-4478-B3B6-64949308FAAF}" dt="2023-08-22T10:54:25.393" v="3" actId="790"/>
          <ac:spMkLst>
            <pc:docMk/>
            <pc:sldMk cId="2274630516" sldId="257"/>
            <ac:spMk id="13" creationId="{923B40B2-1293-28CE-53AF-E201BFDE3FE7}"/>
          </ac:spMkLst>
        </pc:spChg>
        <pc:spChg chg="mod">
          <ac:chgData name="Tomáš Hanečák" userId="c5ca48a6-6b1a-4e63-8179-b5b601dc3f0b" providerId="ADAL" clId="{EF63E131-F44C-4478-B3B6-64949308FAAF}" dt="2023-08-22T10:54:57.792" v="45" actId="20577"/>
          <ac:spMkLst>
            <pc:docMk/>
            <pc:sldMk cId="2274630516" sldId="257"/>
            <ac:spMk id="14" creationId="{42A76682-6502-8ADF-AEAD-2A396F214ACC}"/>
          </ac:spMkLst>
        </pc:spChg>
        <pc:spChg chg="mod">
          <ac:chgData name="Tomáš Hanečák" userId="c5ca48a6-6b1a-4e63-8179-b5b601dc3f0b" providerId="ADAL" clId="{EF63E131-F44C-4478-B3B6-64949308FAAF}" dt="2023-08-22T11:00:54.628" v="324" actId="20577"/>
          <ac:spMkLst>
            <pc:docMk/>
            <pc:sldMk cId="2274630516" sldId="257"/>
            <ac:spMk id="16" creationId="{1CC28D41-A19B-DD16-3344-42392B9BDAB1}"/>
          </ac:spMkLst>
        </pc:spChg>
        <pc:spChg chg="mod">
          <ac:chgData name="Tomáš Hanečák" userId="c5ca48a6-6b1a-4e63-8179-b5b601dc3f0b" providerId="ADAL" clId="{EF63E131-F44C-4478-B3B6-64949308FAAF}" dt="2023-08-22T11:01:30.284" v="338" actId="20577"/>
          <ac:spMkLst>
            <pc:docMk/>
            <pc:sldMk cId="2274630516" sldId="257"/>
            <ac:spMk id="37" creationId="{DF8A2D64-942C-48C1-4069-1B40E9EE5D5C}"/>
          </ac:spMkLst>
        </pc:spChg>
        <pc:spChg chg="mod">
          <ac:chgData name="Tomáš Hanečák" userId="c5ca48a6-6b1a-4e63-8179-b5b601dc3f0b" providerId="ADAL" clId="{EF63E131-F44C-4478-B3B6-64949308FAAF}" dt="2023-08-22T11:01:48.265" v="348" actId="6549"/>
          <ac:spMkLst>
            <pc:docMk/>
            <pc:sldMk cId="2274630516" sldId="257"/>
            <ac:spMk id="38" creationId="{CFA36BC7-7776-77AB-B1EC-A0DDACBF650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356703"/>
            <a:ext cx="4895533" cy="5013407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7563446"/>
            <a:ext cx="4319588" cy="3476717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82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832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766678"/>
            <a:ext cx="1241881" cy="1220351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766678"/>
            <a:ext cx="3653651" cy="1220351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95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620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3590057"/>
            <a:ext cx="4967526" cy="5990088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9636813"/>
            <a:ext cx="4967526" cy="3150046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4647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3833390"/>
            <a:ext cx="2447766" cy="91368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3833390"/>
            <a:ext cx="2447766" cy="91368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141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766681"/>
            <a:ext cx="4967526" cy="278337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3530053"/>
            <a:ext cx="2436517" cy="1730025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5260078"/>
            <a:ext cx="2436517" cy="77367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3530053"/>
            <a:ext cx="2448516" cy="1730025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5260078"/>
            <a:ext cx="2448516" cy="77367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7001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098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401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960014"/>
            <a:ext cx="1857573" cy="336005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073367"/>
            <a:ext cx="2915722" cy="10233485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320064"/>
            <a:ext cx="1857573" cy="8003453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6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960014"/>
            <a:ext cx="1857573" cy="336005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073367"/>
            <a:ext cx="2915722" cy="10233485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320064"/>
            <a:ext cx="1857573" cy="8003453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242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766681"/>
            <a:ext cx="496752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3833390"/>
            <a:ext cx="496752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3346867"/>
            <a:ext cx="1295876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39593-09C5-433D-86A5-83E7785EBA6C}" type="datetimeFigureOut">
              <a:rPr lang="cs-CZ" smtClean="0"/>
              <a:t>22.08.2023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3346867"/>
            <a:ext cx="1943814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3346867"/>
            <a:ext cx="1295876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CE86A-1402-4001-8CCC-1CD9830953CF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361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riteyourwebsitehere.com/" TargetMode="External"/><Relationship Id="rId7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1">
            <a:extLst>
              <a:ext uri="{FF2B5EF4-FFF2-40B4-BE49-F238E27FC236}">
                <a16:creationId xmlns:a16="http://schemas.microsoft.com/office/drawing/2014/main" id="{0F4BFD82-ACEC-BD6E-11BE-1A8ED580B758}"/>
              </a:ext>
            </a:extLst>
          </p:cNvPr>
          <p:cNvSpPr/>
          <p:nvPr/>
        </p:nvSpPr>
        <p:spPr>
          <a:xfrm>
            <a:off x="2374" y="12771121"/>
            <a:ext cx="5758006" cy="1332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" name="Téglalap 39">
            <a:extLst>
              <a:ext uri="{FF2B5EF4-FFF2-40B4-BE49-F238E27FC236}">
                <a16:creationId xmlns:a16="http://schemas.microsoft.com/office/drawing/2014/main" id="{48A4500C-28D7-BE33-E5F8-8B71DBD3B3AE}"/>
              </a:ext>
            </a:extLst>
          </p:cNvPr>
          <p:cNvSpPr/>
          <p:nvPr/>
        </p:nvSpPr>
        <p:spPr>
          <a:xfrm>
            <a:off x="-16794" y="8622499"/>
            <a:ext cx="5771239" cy="41486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k-SK" sz="1878" dirty="0">
              <a:highlight>
                <a:srgbClr val="C0C0C0"/>
              </a:highlight>
            </a:endParaRPr>
          </a:p>
        </p:txBody>
      </p:sp>
      <p:pic>
        <p:nvPicPr>
          <p:cNvPr id="6" name="Kép 41">
            <a:extLst>
              <a:ext uri="{FF2B5EF4-FFF2-40B4-BE49-F238E27FC236}">
                <a16:creationId xmlns:a16="http://schemas.microsoft.com/office/drawing/2014/main" id="{73A695B1-A1C2-76A7-1A74-4058094A9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2177390" cy="816523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5040802E-07C0-8C5A-5D05-3D51326C669D}"/>
              </a:ext>
            </a:extLst>
          </p:cNvPr>
          <p:cNvSpPr txBox="1"/>
          <p:nvPr/>
        </p:nvSpPr>
        <p:spPr>
          <a:xfrm>
            <a:off x="2482037" y="30667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7" algn="r">
              <a:spcBef>
                <a:spcPts val="103"/>
              </a:spcBef>
            </a:pPr>
            <a:r>
              <a:rPr lang="sk-SK" sz="1200" spc="-5" dirty="0">
                <a:solidFill>
                  <a:srgbClr val="65656A"/>
                </a:solidFill>
                <a:cs typeface="OpenSans-Light"/>
              </a:rPr>
              <a:t>Váš kontakt</a:t>
            </a:r>
          </a:p>
        </p:txBody>
      </p:sp>
      <p:sp>
        <p:nvSpPr>
          <p:cNvPr id="13" name="object 57">
            <a:extLst>
              <a:ext uri="{FF2B5EF4-FFF2-40B4-BE49-F238E27FC236}">
                <a16:creationId xmlns:a16="http://schemas.microsoft.com/office/drawing/2014/main" id="{923B40B2-1293-28CE-53AF-E201BFDE3FE7}"/>
              </a:ext>
            </a:extLst>
          </p:cNvPr>
          <p:cNvSpPr txBox="1"/>
          <p:nvPr/>
        </p:nvSpPr>
        <p:spPr>
          <a:xfrm>
            <a:off x="0" y="7747575"/>
            <a:ext cx="5737520" cy="376529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7" marR="5300" algn="ctr">
              <a:lnSpc>
                <a:spcPct val="102299"/>
              </a:lnSpc>
              <a:spcBef>
                <a:spcPts val="101"/>
              </a:spcBef>
            </a:pPr>
            <a:r>
              <a:rPr lang="sk-SK" sz="2400" b="1" dirty="0">
                <a:solidFill>
                  <a:srgbClr val="155697"/>
                </a:solidFill>
                <a:effectLst/>
              </a:rPr>
              <a:t>Nielen pre ŽIAKOV, ŠTUDENTOV, UČITEĽOV...</a:t>
            </a:r>
            <a:endParaRPr lang="sk-SK" sz="2400" b="1" cap="all" spc="15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zövegdoboz 2">
            <a:extLst>
              <a:ext uri="{FF2B5EF4-FFF2-40B4-BE49-F238E27FC236}">
                <a16:creationId xmlns:a16="http://schemas.microsoft.com/office/drawing/2014/main" id="{42A76682-6502-8ADF-AEAD-2A396F214ACC}"/>
              </a:ext>
            </a:extLst>
          </p:cNvPr>
          <p:cNvSpPr txBox="1"/>
          <p:nvPr/>
        </p:nvSpPr>
        <p:spPr>
          <a:xfrm>
            <a:off x="355072" y="8203879"/>
            <a:ext cx="50543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sz="1200" dirty="0"/>
              <a:t>Využite školskú ponuku na reklamné účely</a:t>
            </a:r>
            <a:endParaRPr lang="sk-SK" sz="1000" dirty="0"/>
          </a:p>
        </p:txBody>
      </p:sp>
      <p:sp>
        <p:nvSpPr>
          <p:cNvPr id="16" name="object 53">
            <a:extLst>
              <a:ext uri="{FF2B5EF4-FFF2-40B4-BE49-F238E27FC236}">
                <a16:creationId xmlns:a16="http://schemas.microsoft.com/office/drawing/2014/main" id="{1CC28D41-A19B-DD16-3344-42392B9BDAB1}"/>
              </a:ext>
            </a:extLst>
          </p:cNvPr>
          <p:cNvSpPr txBox="1"/>
          <p:nvPr/>
        </p:nvSpPr>
        <p:spPr>
          <a:xfrm>
            <a:off x="2896246" y="8702837"/>
            <a:ext cx="2841274" cy="140942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/>
            <a:r>
              <a:rPr lang="sk-SK" sz="1000" b="1" dirty="0">
                <a:solidFill>
                  <a:srgbClr val="34495E"/>
                </a:solidFill>
                <a:effectLst/>
              </a:rPr>
              <a:t>Pogumované</a:t>
            </a:r>
            <a:r>
              <a:rPr lang="sk-SK" sz="1000" dirty="0">
                <a:solidFill>
                  <a:srgbClr val="34495E"/>
                </a:solidFill>
                <a:effectLst/>
              </a:rPr>
              <a:t> telo pera je príjemné do ruky, </a:t>
            </a:r>
            <a:r>
              <a:rPr lang="sk-SK" sz="1000" b="1" dirty="0">
                <a:solidFill>
                  <a:srgbClr val="34495E"/>
                </a:solidFill>
                <a:effectLst/>
              </a:rPr>
              <a:t>gélovou</a:t>
            </a:r>
            <a:r>
              <a:rPr lang="sk-SK" sz="1000" dirty="0">
                <a:solidFill>
                  <a:srgbClr val="34495E"/>
                </a:solidFill>
                <a:effectLst/>
              </a:rPr>
              <a:t> náplňou píšete ľahko a </a:t>
            </a:r>
            <a:r>
              <a:rPr lang="sk-SK" sz="1000" dirty="0">
                <a:solidFill>
                  <a:srgbClr val="000000"/>
                </a:solidFill>
                <a:effectLst/>
              </a:rPr>
              <a:t>dlho </a:t>
            </a:r>
            <a:endParaRPr lang="sk-SK" sz="1000" dirty="0">
              <a:effectLst/>
            </a:endParaRPr>
          </a:p>
          <a:p>
            <a:pPr algn="ctr">
              <a:lnSpc>
                <a:spcPct val="140000"/>
              </a:lnSpc>
            </a:pPr>
            <a:r>
              <a:rPr lang="sk-SK" sz="1100" dirty="0">
                <a:solidFill>
                  <a:srgbClr val="BA372A"/>
                </a:solidFill>
                <a:effectLst/>
              </a:rPr>
              <a:t>-&gt; GÉLOVÉ PERO </a:t>
            </a:r>
            <a:r>
              <a:rPr lang="sk-SK" sz="1400" b="1" dirty="0">
                <a:solidFill>
                  <a:srgbClr val="BA372A"/>
                </a:solidFill>
                <a:effectLst/>
              </a:rPr>
              <a:t>FIBIA </a:t>
            </a:r>
            <a:r>
              <a:rPr lang="sk-SK" sz="1000" dirty="0">
                <a:solidFill>
                  <a:srgbClr val="BA372A"/>
                </a:solidFill>
                <a:effectLst/>
              </a:rPr>
              <a:t>|</a:t>
            </a:r>
            <a:r>
              <a:rPr lang="sk-SK" sz="1100" dirty="0">
                <a:solidFill>
                  <a:srgbClr val="BA372A"/>
                </a:solidFill>
                <a:effectLst/>
              </a:rPr>
              <a:t>1500242</a:t>
            </a:r>
          </a:p>
          <a:p>
            <a:pPr algn="ctr">
              <a:lnSpc>
                <a:spcPct val="140000"/>
              </a:lnSpc>
            </a:pPr>
            <a:endParaRPr lang="sk-SK" sz="1400" dirty="0">
              <a:effectLst/>
            </a:endParaRP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sk-SK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Veľkokapacitná gélová modrá náplň s dĺžkou písania 800 m </a:t>
            </a:r>
            <a:br>
              <a:rPr lang="sk-SK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sk-SK" sz="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Odporúčaná technológia značenia</a:t>
            </a:r>
            <a:r>
              <a:rPr lang="sk-SK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UV potlač</a:t>
            </a: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sk-SK" sz="1200" b="1" dirty="0">
                <a:ea typeface="Open Sans" panose="020B0606030504020204" pitchFamily="34" charset="0"/>
                <a:cs typeface="Open Sans" panose="020B0606030504020204" pitchFamily="34" charset="0"/>
              </a:rPr>
              <a:t>Vaša cena €</a:t>
            </a:r>
          </a:p>
        </p:txBody>
      </p:sp>
      <p:sp>
        <p:nvSpPr>
          <p:cNvPr id="2" name="object 53">
            <a:extLst>
              <a:ext uri="{FF2B5EF4-FFF2-40B4-BE49-F238E27FC236}">
                <a16:creationId xmlns:a16="http://schemas.microsoft.com/office/drawing/2014/main" id="{29914264-E5C7-FDE3-37F8-C1B8A3205C2A}"/>
              </a:ext>
            </a:extLst>
          </p:cNvPr>
          <p:cNvSpPr txBox="1"/>
          <p:nvPr/>
        </p:nvSpPr>
        <p:spPr>
          <a:xfrm>
            <a:off x="285563" y="13069175"/>
            <a:ext cx="5059342" cy="808688"/>
          </a:xfrm>
          <a:prstGeom prst="rect">
            <a:avLst/>
          </a:prstGeom>
        </p:spPr>
        <p:txBody>
          <a:bodyPr vert="horz" wrap="square" lIns="0" tIns="9276" rIns="0" bIns="0" rtlCol="0">
            <a:spAutoFit/>
          </a:bodyPr>
          <a:lstStyle/>
          <a:p>
            <a:pPr marL="13247" marR="5301" algn="ctr">
              <a:lnSpc>
                <a:spcPct val="104200"/>
              </a:lnSpc>
              <a:spcBef>
                <a:spcPts val="72"/>
              </a:spcBef>
            </a:pPr>
            <a:r>
              <a:rPr lang="sk-SK" sz="1200" dirty="0"/>
              <a:t>Vaše kontakty a adresa:</a:t>
            </a:r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sk-SK" sz="1200" dirty="0">
                <a:cs typeface="Open Sans"/>
              </a:rPr>
              <a:t>.......</a:t>
            </a:r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sk-SK" sz="1200" dirty="0">
                <a:cs typeface="Open Sans"/>
              </a:rPr>
              <a:t>.......</a:t>
            </a:r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sk-SK" sz="1200" dirty="0">
                <a:cs typeface="Open Sans"/>
              </a:rPr>
              <a:t>.......</a:t>
            </a:r>
          </a:p>
        </p:txBody>
      </p:sp>
      <p:sp>
        <p:nvSpPr>
          <p:cNvPr id="3" name="Téglalap 54">
            <a:extLst>
              <a:ext uri="{FF2B5EF4-FFF2-40B4-BE49-F238E27FC236}">
                <a16:creationId xmlns:a16="http://schemas.microsoft.com/office/drawing/2014/main" id="{81ACC5ED-BBB6-5A81-3D61-7A4C17858EFC}"/>
              </a:ext>
            </a:extLst>
          </p:cNvPr>
          <p:cNvSpPr/>
          <p:nvPr/>
        </p:nvSpPr>
        <p:spPr>
          <a:xfrm>
            <a:off x="-241" y="14076636"/>
            <a:ext cx="5758006" cy="346649"/>
          </a:xfrm>
          <a:prstGeom prst="rect">
            <a:avLst/>
          </a:prstGeom>
          <a:solidFill>
            <a:srgbClr val="E9C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697" algn="ctr">
              <a:spcBef>
                <a:spcPts val="101"/>
              </a:spcBef>
            </a:pPr>
            <a:r>
              <a:rPr lang="sk-SK" sz="1200" b="1" dirty="0">
                <a:cs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www.vaša webová stránka.sk</a:t>
            </a:r>
            <a:r>
              <a:rPr lang="sk-SK" sz="1200" b="1" dirty="0">
                <a:cs typeface="Open Sans"/>
              </a:rPr>
              <a:t> </a:t>
            </a:r>
          </a:p>
        </p:txBody>
      </p:sp>
      <p:pic>
        <p:nvPicPr>
          <p:cNvPr id="30" name="Obrázek 29" descr="Obsah obrázku text, kancelářské potřeby, psací potřeba, tužka&#10;&#10;Popis byl vytvořen automaticky">
            <a:extLst>
              <a:ext uri="{FF2B5EF4-FFF2-40B4-BE49-F238E27FC236}">
                <a16:creationId xmlns:a16="http://schemas.microsoft.com/office/drawing/2014/main" id="{D960FA5A-95CF-F49C-632B-BA5CB68FC2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760" y="10274728"/>
            <a:ext cx="2885685" cy="1068210"/>
          </a:xfrm>
          <a:prstGeom prst="rect">
            <a:avLst/>
          </a:prstGeom>
        </p:spPr>
      </p:pic>
      <p:pic>
        <p:nvPicPr>
          <p:cNvPr id="32" name="Obrázek 31" descr="Obsah obrázku psací potřeba, kancelářské potřeby, text, pero&#10;&#10;Popis byl vytvořen automaticky">
            <a:extLst>
              <a:ext uri="{FF2B5EF4-FFF2-40B4-BE49-F238E27FC236}">
                <a16:creationId xmlns:a16="http://schemas.microsoft.com/office/drawing/2014/main" id="{F2D29BDF-160D-D1DE-B228-176F390332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89059"/>
            <a:ext cx="2863207" cy="1059889"/>
          </a:xfrm>
          <a:prstGeom prst="rect">
            <a:avLst/>
          </a:prstGeom>
        </p:spPr>
      </p:pic>
      <p:pic>
        <p:nvPicPr>
          <p:cNvPr id="36" name="Obrázek 35" descr="Obsah obrázku pero, psací potřeba, skica, kancelářské potřeby">
            <a:extLst>
              <a:ext uri="{FF2B5EF4-FFF2-40B4-BE49-F238E27FC236}">
                <a16:creationId xmlns:a16="http://schemas.microsoft.com/office/drawing/2014/main" id="{94395BC6-AB63-62E6-4A3C-4C19207135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9095"/>
            <a:ext cx="2858516" cy="887720"/>
          </a:xfrm>
          <a:prstGeom prst="rect">
            <a:avLst/>
          </a:prstGeom>
        </p:spPr>
      </p:pic>
      <p:sp>
        <p:nvSpPr>
          <p:cNvPr id="37" name="object 53">
            <a:extLst>
              <a:ext uri="{FF2B5EF4-FFF2-40B4-BE49-F238E27FC236}">
                <a16:creationId xmlns:a16="http://schemas.microsoft.com/office/drawing/2014/main" id="{DF8A2D64-942C-48C1-4069-1B40E9EE5D5C}"/>
              </a:ext>
            </a:extLst>
          </p:cNvPr>
          <p:cNvSpPr txBox="1"/>
          <p:nvPr/>
        </p:nvSpPr>
        <p:spPr>
          <a:xfrm>
            <a:off x="-26040" y="10168935"/>
            <a:ext cx="2841274" cy="155952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/>
            <a:r>
              <a:rPr lang="sk-SK" sz="1000" dirty="0">
                <a:solidFill>
                  <a:srgbClr val="34495E"/>
                </a:solidFill>
                <a:effectLst/>
              </a:rPr>
              <a:t>Hrotom zo </a:t>
            </a:r>
            <a:r>
              <a:rPr lang="sk-SK" sz="1000" dirty="0">
                <a:solidFill>
                  <a:srgbClr val="34495E"/>
                </a:solidFill>
              </a:rPr>
              <a:t>zme</a:t>
            </a:r>
            <a:r>
              <a:rPr lang="sk-SK" sz="1000" dirty="0">
                <a:solidFill>
                  <a:srgbClr val="34495E"/>
                </a:solidFill>
                <a:effectLst/>
              </a:rPr>
              <a:t>si</a:t>
            </a:r>
            <a:r>
              <a:rPr lang="sk-SK" sz="1000" b="1" dirty="0">
                <a:solidFill>
                  <a:srgbClr val="34495E"/>
                </a:solidFill>
                <a:effectLst/>
              </a:rPr>
              <a:t> grafitu a kovu </a:t>
            </a:r>
            <a:r>
              <a:rPr lang="sk-SK" sz="1000" dirty="0">
                <a:solidFill>
                  <a:srgbClr val="34495E"/>
                </a:solidFill>
                <a:effectLst/>
              </a:rPr>
              <a:t>píšete</a:t>
            </a:r>
            <a:r>
              <a:rPr lang="sk-SK" sz="1000" b="1" dirty="0">
                <a:solidFill>
                  <a:srgbClr val="34495E"/>
                </a:solidFill>
                <a:effectLst/>
              </a:rPr>
              <a:t> "nekonečne" </a:t>
            </a:r>
            <a:r>
              <a:rPr lang="sk-SK" sz="1000" dirty="0">
                <a:solidFill>
                  <a:srgbClr val="34495E"/>
                </a:solidFill>
                <a:effectLst/>
              </a:rPr>
              <a:t>dlho, ceruzku nemusíte strúhať, ale môžete ju gumovať</a:t>
            </a:r>
            <a:endParaRPr lang="sk-SK" sz="1000" dirty="0">
              <a:effectLst/>
            </a:endParaRPr>
          </a:p>
          <a:p>
            <a:pPr algn="ctr">
              <a:lnSpc>
                <a:spcPct val="140000"/>
              </a:lnSpc>
            </a:pPr>
            <a:r>
              <a:rPr lang="sk-SK" sz="1100" dirty="0">
                <a:solidFill>
                  <a:srgbClr val="BA372A"/>
                </a:solidFill>
                <a:effectLst/>
              </a:rPr>
              <a:t>-&gt; CERUZKA </a:t>
            </a:r>
            <a:r>
              <a:rPr lang="sk-SK" sz="1100" b="1" dirty="0">
                <a:solidFill>
                  <a:srgbClr val="BA372A"/>
                </a:solidFill>
                <a:effectLst/>
              </a:rPr>
              <a:t> </a:t>
            </a:r>
            <a:r>
              <a:rPr lang="sk-SK" sz="1400" b="1" dirty="0">
                <a:solidFill>
                  <a:srgbClr val="BA372A"/>
                </a:solidFill>
                <a:effectLst/>
              </a:rPr>
              <a:t>ALUMI</a:t>
            </a:r>
            <a:r>
              <a:rPr lang="sk-SK" sz="1100" b="1" dirty="0">
                <a:solidFill>
                  <a:srgbClr val="BA372A"/>
                </a:solidFill>
                <a:effectLst/>
              </a:rPr>
              <a:t> </a:t>
            </a:r>
            <a:r>
              <a:rPr lang="sk-SK" sz="1100" dirty="0">
                <a:solidFill>
                  <a:srgbClr val="BA372A"/>
                </a:solidFill>
                <a:effectLst/>
              </a:rPr>
              <a:t>|1644001</a:t>
            </a: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sk-SK" sz="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Odporúčaná technológia značenia : UV potlač, laser, tampón</a:t>
            </a: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sk-SK" sz="1200" b="1" dirty="0">
                <a:ea typeface="Open Sans" panose="020B0606030504020204" pitchFamily="34" charset="0"/>
                <a:cs typeface="Open Sans" panose="020B0606030504020204" pitchFamily="34" charset="0"/>
              </a:rPr>
              <a:t>Vaša cena €</a:t>
            </a:r>
          </a:p>
          <a:p>
            <a:pPr algn="ctr">
              <a:lnSpc>
                <a:spcPct val="140000"/>
              </a:lnSpc>
            </a:pPr>
            <a:endParaRPr lang="sk-SK" sz="1100" dirty="0">
              <a:effectLst/>
            </a:endParaRPr>
          </a:p>
          <a:p>
            <a:pPr marL="13249" marR="5301">
              <a:lnSpc>
                <a:spcPct val="104200"/>
              </a:lnSpc>
              <a:spcBef>
                <a:spcPts val="72"/>
              </a:spcBef>
            </a:pPr>
            <a:endParaRPr lang="sk-SK" sz="1200" b="1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object 53">
            <a:extLst>
              <a:ext uri="{FF2B5EF4-FFF2-40B4-BE49-F238E27FC236}">
                <a16:creationId xmlns:a16="http://schemas.microsoft.com/office/drawing/2014/main" id="{CFA36BC7-7776-77AB-B1EC-A0DDACBF650A}"/>
              </a:ext>
            </a:extLst>
          </p:cNvPr>
          <p:cNvSpPr txBox="1"/>
          <p:nvPr/>
        </p:nvSpPr>
        <p:spPr>
          <a:xfrm>
            <a:off x="2900936" y="11648372"/>
            <a:ext cx="2841274" cy="101547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40000"/>
              </a:lnSpc>
            </a:pPr>
            <a:r>
              <a:rPr lang="sk-SK" sz="1000" dirty="0">
                <a:solidFill>
                  <a:srgbClr val="34495E"/>
                </a:solidFill>
                <a:effectLst/>
              </a:rPr>
              <a:t>Jednou stranou</a:t>
            </a:r>
            <a:r>
              <a:rPr lang="sk-SK" sz="1000" b="1" dirty="0">
                <a:solidFill>
                  <a:srgbClr val="34495E"/>
                </a:solidFill>
                <a:effectLst/>
              </a:rPr>
              <a:t> napíšete, </a:t>
            </a:r>
            <a:r>
              <a:rPr lang="sk-SK" sz="1000" dirty="0">
                <a:solidFill>
                  <a:srgbClr val="34495E"/>
                </a:solidFill>
                <a:effectLst/>
              </a:rPr>
              <a:t>druhou stranou</a:t>
            </a:r>
            <a:r>
              <a:rPr lang="sk-SK" sz="1000" b="1" dirty="0">
                <a:solidFill>
                  <a:srgbClr val="34495E"/>
                </a:solidFill>
                <a:effectLst/>
              </a:rPr>
              <a:t> vygumujete</a:t>
            </a:r>
            <a:endParaRPr lang="sk-SK" sz="1000" dirty="0">
              <a:effectLst/>
            </a:endParaRPr>
          </a:p>
          <a:p>
            <a:pPr algn="ctr">
              <a:lnSpc>
                <a:spcPct val="140000"/>
              </a:lnSpc>
            </a:pPr>
            <a:r>
              <a:rPr lang="sk-SK" sz="1000" dirty="0">
                <a:solidFill>
                  <a:srgbClr val="BA372A"/>
                </a:solidFill>
                <a:effectLst/>
              </a:rPr>
              <a:t>-&gt; GUMOVACIE PERO </a:t>
            </a:r>
            <a:r>
              <a:rPr lang="sk-SK" sz="1400" b="1" dirty="0">
                <a:solidFill>
                  <a:srgbClr val="BA372A"/>
                </a:solidFill>
                <a:effectLst/>
              </a:rPr>
              <a:t>ERASE</a:t>
            </a:r>
            <a:r>
              <a:rPr lang="sk-SK" sz="1000" b="1" dirty="0">
                <a:solidFill>
                  <a:srgbClr val="BA372A"/>
                </a:solidFill>
                <a:effectLst/>
              </a:rPr>
              <a:t> </a:t>
            </a:r>
            <a:r>
              <a:rPr lang="sk-SK" sz="1000" dirty="0">
                <a:solidFill>
                  <a:srgbClr val="BA372A"/>
                </a:solidFill>
                <a:effectLst/>
              </a:rPr>
              <a:t>| 1510220</a:t>
            </a:r>
            <a:endParaRPr lang="sk-SK" sz="1000" dirty="0">
              <a:effectLst/>
            </a:endParaRP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sk-SK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Gumovateľná modrá náplň </a:t>
            </a:r>
            <a:br>
              <a:rPr lang="sk-SK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sk-SK" sz="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Odporúčaná technológia značenia</a:t>
            </a:r>
            <a:r>
              <a:rPr lang="sk-SK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UV potlač, tampón</a:t>
            </a:r>
          </a:p>
          <a:p>
            <a:pPr marL="13249" marR="5301" algn="ctr">
              <a:lnSpc>
                <a:spcPct val="104200"/>
              </a:lnSpc>
              <a:spcBef>
                <a:spcPts val="72"/>
              </a:spcBef>
            </a:pPr>
            <a:r>
              <a:rPr lang="sk-SK" sz="1200" b="1" dirty="0">
                <a:ea typeface="Open Sans" panose="020B0606030504020204" pitchFamily="34" charset="0"/>
                <a:cs typeface="Open Sans" panose="020B0606030504020204" pitchFamily="34" charset="0"/>
              </a:rPr>
              <a:t>Vaša cena €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A68999FB-D23E-0221-A4E0-9211F70F7E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/>
        </p:blipFill>
        <p:spPr>
          <a:xfrm>
            <a:off x="-16794" y="597072"/>
            <a:ext cx="5759450" cy="683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3051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39b9795-e202-405d-9fe8-c1388354d955">RV3UJDKHJUZF-28926267-29799</_dlc_DocId>
    <lcf76f155ced4ddcb4097134ff3c332f xmlns="9daa6e02-54b6-4684-955a-d17880a29dd4">
      <Terms xmlns="http://schemas.microsoft.com/office/infopath/2007/PartnerControls"/>
    </lcf76f155ced4ddcb4097134ff3c332f>
    <TaxCatchAll xmlns="d39b9795-e202-405d-9fe8-c1388354d955" xsi:nil="true"/>
    <_dlc_DocIdUrl xmlns="d39b9795-e202-405d-9fe8-c1388354d955">
      <Url>https://adorepen.sharepoint.com/sites/sh-obchod/_layouts/15/DocIdRedir.aspx?ID=RV3UJDKHJUZF-28926267-29799</Url>
      <Description>RV3UJDKHJUZF-28926267-29799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67BB3F45E04E4D8A2CFD7AF89E2992" ma:contentTypeVersion="14" ma:contentTypeDescription="Vytvoří nový dokument" ma:contentTypeScope="" ma:versionID="f21074d9184fbf17d6521f15e09fd4e2">
  <xsd:schema xmlns:xsd="http://www.w3.org/2001/XMLSchema" xmlns:xs="http://www.w3.org/2001/XMLSchema" xmlns:p="http://schemas.microsoft.com/office/2006/metadata/properties" xmlns:ns2="d39b9795-e202-405d-9fe8-c1388354d955" xmlns:ns3="9daa6e02-54b6-4684-955a-d17880a29dd4" targetNamespace="http://schemas.microsoft.com/office/2006/metadata/properties" ma:root="true" ma:fieldsID="b67ad3165159c571313cac82e9541e49" ns2:_="" ns3:_="">
    <xsd:import namespace="d39b9795-e202-405d-9fe8-c1388354d955"/>
    <xsd:import namespace="9daa6e02-54b6-4684-955a-d17880a29d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b9795-e202-405d-9fe8-c1388354d95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78f44d8e-fdc1-48cc-a713-72153639acee}" ma:internalName="TaxCatchAll" ma:showField="CatchAllData" ma:web="d39b9795-e202-405d-9fe8-c1388354d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6e02-54b6-4684-955a-d17880a2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3A9F1C-52F4-4E89-BEA7-DA4FDE3E0AD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5CB1E33D-B6AE-4609-9966-A1E92FB5FB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002A0D-8F8C-4CE2-8042-19F58F768B0E}">
  <ds:schemaRefs>
    <ds:schemaRef ds:uri="http://schemas.microsoft.com/office/2006/metadata/properties"/>
    <ds:schemaRef ds:uri="http://schemas.microsoft.com/office/infopath/2007/PartnerControls"/>
    <ds:schemaRef ds:uri="d39b9795-e202-405d-9fe8-c1388354d955"/>
    <ds:schemaRef ds:uri="9daa6e02-54b6-4684-955a-d17880a29dd4"/>
  </ds:schemaRefs>
</ds:datastoreItem>
</file>

<file path=customXml/itemProps4.xml><?xml version="1.0" encoding="utf-8"?>
<ds:datastoreItem xmlns:ds="http://schemas.openxmlformats.org/officeDocument/2006/customXml" ds:itemID="{266F0F09-0D0C-4185-9C1D-BAD2FF8B03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9b9795-e202-405d-9fe8-c1388354d955"/>
    <ds:schemaRef ds:uri="9daa6e02-54b6-4684-955a-d17880a29d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136</Words>
  <Application>Microsoft Office PowerPoint</Application>
  <PresentationFormat>Vlastná</PresentationFormat>
  <Paragraphs>21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Motiv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PenMaster - editovatelný leták CZ</dc:title>
  <dc:creator>Vlad Havelka</dc:creator>
  <cp:keywords>PenMaster</cp:keywords>
  <cp:lastModifiedBy>Tomáš Hanečák</cp:lastModifiedBy>
  <cp:revision>10</cp:revision>
  <dcterms:created xsi:type="dcterms:W3CDTF">2023-06-16T13:19:27Z</dcterms:created>
  <dcterms:modified xsi:type="dcterms:W3CDTF">2023-08-22T11:01:58Z</dcterms:modified>
  <cp:category>letáky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0x0101000867BB3F45E04E4D8A2CFD7AF89E2992</vt:lpwstr>
  </property>
  <property fmtid="{D5CDD505-2E9C-101B-9397-08002B2CF9AE}" pid="4" name="_dlc_DocIdItemGuid">
    <vt:lpwstr>c39e1c0c-dc8a-4b85-a2dd-f41aa47303e6</vt:lpwstr>
  </property>
</Properties>
</file>