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6858000" cy="128016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B3"/>
    <a:srgbClr val="FEFEFE"/>
    <a:srgbClr val="DB1689"/>
    <a:srgbClr val="1D5798"/>
    <a:srgbClr val="FCE209"/>
    <a:srgbClr val="1B1B1B"/>
    <a:srgbClr val="FEE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745A65-C4D7-4BDC-A829-F3C5F0EC05BB}" v="11" dt="2024-01-22T12:12:16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150" d="100"/>
          <a:sy n="150" d="100"/>
        </p:scale>
        <p:origin x="1422" y="-3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13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áta Kačmariková" userId="eaf886a8-866d-47a1-8590-35b46e820294" providerId="ADAL" clId="{48745A65-C4D7-4BDC-A829-F3C5F0EC05BB}"/>
    <pc:docChg chg="undo redo custSel modSld">
      <pc:chgData name="Beáta Kačmariková" userId="eaf886a8-866d-47a1-8590-35b46e820294" providerId="ADAL" clId="{48745A65-C4D7-4BDC-A829-F3C5F0EC05BB}" dt="2024-01-22T14:48:20.270" v="499" actId="20577"/>
      <pc:docMkLst>
        <pc:docMk/>
      </pc:docMkLst>
      <pc:sldChg chg="modSp mod">
        <pc:chgData name="Beáta Kačmariková" userId="eaf886a8-866d-47a1-8590-35b46e820294" providerId="ADAL" clId="{48745A65-C4D7-4BDC-A829-F3C5F0EC05BB}" dt="2024-01-22T12:22:19.081" v="498" actId="1076"/>
        <pc:sldMkLst>
          <pc:docMk/>
          <pc:sldMk cId="1901466593" sldId="259"/>
        </pc:sldMkLst>
        <pc:spChg chg="mod">
          <ac:chgData name="Beáta Kačmariková" userId="eaf886a8-866d-47a1-8590-35b46e820294" providerId="ADAL" clId="{48745A65-C4D7-4BDC-A829-F3C5F0EC05BB}" dt="2024-01-22T10:28:02.447" v="231" actId="1076"/>
          <ac:spMkLst>
            <pc:docMk/>
            <pc:sldMk cId="1901466593" sldId="259"/>
            <ac:spMk id="2" creationId="{3CBCB495-ACAE-3F97-F739-2434E75D80B7}"/>
          </ac:spMkLst>
        </pc:spChg>
        <pc:spChg chg="mod">
          <ac:chgData name="Beáta Kačmariková" userId="eaf886a8-866d-47a1-8590-35b46e820294" providerId="ADAL" clId="{48745A65-C4D7-4BDC-A829-F3C5F0EC05BB}" dt="2024-01-22T12:20:18.116" v="485" actId="1076"/>
          <ac:spMkLst>
            <pc:docMk/>
            <pc:sldMk cId="1901466593" sldId="259"/>
            <ac:spMk id="3" creationId="{C8AA3202-7CBA-FB9D-E51B-42F5BBACA855}"/>
          </ac:spMkLst>
        </pc:spChg>
        <pc:spChg chg="mod">
          <ac:chgData name="Beáta Kačmariková" userId="eaf886a8-866d-47a1-8590-35b46e820294" providerId="ADAL" clId="{48745A65-C4D7-4BDC-A829-F3C5F0EC05BB}" dt="2024-01-22T10:38:27.296" v="302" actId="1076"/>
          <ac:spMkLst>
            <pc:docMk/>
            <pc:sldMk cId="1901466593" sldId="259"/>
            <ac:spMk id="7" creationId="{116F3584-E44A-A5DD-031F-50E02FAC3DFA}"/>
          </ac:spMkLst>
        </pc:spChg>
        <pc:spChg chg="mod">
          <ac:chgData name="Beáta Kačmariková" userId="eaf886a8-866d-47a1-8590-35b46e820294" providerId="ADAL" clId="{48745A65-C4D7-4BDC-A829-F3C5F0EC05BB}" dt="2024-01-22T10:33:48.636" v="264" actId="1076"/>
          <ac:spMkLst>
            <pc:docMk/>
            <pc:sldMk cId="1901466593" sldId="259"/>
            <ac:spMk id="9" creationId="{AD0FCF85-F6A7-988F-55AE-1367F38D479F}"/>
          </ac:spMkLst>
        </pc:spChg>
        <pc:spChg chg="mod">
          <ac:chgData name="Beáta Kačmariková" userId="eaf886a8-866d-47a1-8590-35b46e820294" providerId="ADAL" clId="{48745A65-C4D7-4BDC-A829-F3C5F0EC05BB}" dt="2024-01-22T12:19:36.379" v="480" actId="255"/>
          <ac:spMkLst>
            <pc:docMk/>
            <pc:sldMk cId="1901466593" sldId="259"/>
            <ac:spMk id="10" creationId="{FA93EA14-50D1-7282-1F47-A40107CAF5B9}"/>
          </ac:spMkLst>
        </pc:spChg>
        <pc:spChg chg="mod">
          <ac:chgData name="Beáta Kačmariková" userId="eaf886a8-866d-47a1-8590-35b46e820294" providerId="ADAL" clId="{48745A65-C4D7-4BDC-A829-F3C5F0EC05BB}" dt="2024-01-22T10:20:29.624" v="17" actId="20577"/>
          <ac:spMkLst>
            <pc:docMk/>
            <pc:sldMk cId="1901466593" sldId="259"/>
            <ac:spMk id="11" creationId="{6F939989-9F7D-9AAC-EF62-C7501963AE58}"/>
          </ac:spMkLst>
        </pc:spChg>
        <pc:spChg chg="mod">
          <ac:chgData name="Beáta Kačmariková" userId="eaf886a8-866d-47a1-8590-35b46e820294" providerId="ADAL" clId="{48745A65-C4D7-4BDC-A829-F3C5F0EC05BB}" dt="2024-01-22T10:38:05.074" v="300" actId="1076"/>
          <ac:spMkLst>
            <pc:docMk/>
            <pc:sldMk cId="1901466593" sldId="259"/>
            <ac:spMk id="14" creationId="{7D2BCCA5-EA4E-1EEF-7187-0B72C727D8F7}"/>
          </ac:spMkLst>
        </pc:spChg>
        <pc:spChg chg="mod">
          <ac:chgData name="Beáta Kačmariková" userId="eaf886a8-866d-47a1-8590-35b46e820294" providerId="ADAL" clId="{48745A65-C4D7-4BDC-A829-F3C5F0EC05BB}" dt="2024-01-22T10:38:15.763" v="301" actId="1076"/>
          <ac:spMkLst>
            <pc:docMk/>
            <pc:sldMk cId="1901466593" sldId="259"/>
            <ac:spMk id="16" creationId="{9D6D505F-4CAA-6CB3-68F5-6285B789C8DD}"/>
          </ac:spMkLst>
        </pc:spChg>
        <pc:spChg chg="mod">
          <ac:chgData name="Beáta Kačmariková" userId="eaf886a8-866d-47a1-8590-35b46e820294" providerId="ADAL" clId="{48745A65-C4D7-4BDC-A829-F3C5F0EC05BB}" dt="2024-01-22T10:37:36.199" v="294" actId="1076"/>
          <ac:spMkLst>
            <pc:docMk/>
            <pc:sldMk cId="1901466593" sldId="259"/>
            <ac:spMk id="19" creationId="{726845FB-7C59-A5D5-DD15-57EE2FFB1DED}"/>
          </ac:spMkLst>
        </pc:spChg>
        <pc:spChg chg="mod">
          <ac:chgData name="Beáta Kačmariková" userId="eaf886a8-866d-47a1-8590-35b46e820294" providerId="ADAL" clId="{48745A65-C4D7-4BDC-A829-F3C5F0EC05BB}" dt="2024-01-22T10:37:29.276" v="293" actId="1076"/>
          <ac:spMkLst>
            <pc:docMk/>
            <pc:sldMk cId="1901466593" sldId="259"/>
            <ac:spMk id="20" creationId="{D6F62E0D-C7CD-9D67-93FA-BD05487081A0}"/>
          </ac:spMkLst>
        </pc:spChg>
        <pc:spChg chg="mod">
          <ac:chgData name="Beáta Kačmariková" userId="eaf886a8-866d-47a1-8590-35b46e820294" providerId="ADAL" clId="{48745A65-C4D7-4BDC-A829-F3C5F0EC05BB}" dt="2024-01-22T10:41:19.612" v="332" actId="1076"/>
          <ac:spMkLst>
            <pc:docMk/>
            <pc:sldMk cId="1901466593" sldId="259"/>
            <ac:spMk id="23" creationId="{428C481B-C213-2EFC-3B92-2963A2CA2B59}"/>
          </ac:spMkLst>
        </pc:spChg>
        <pc:spChg chg="mod">
          <ac:chgData name="Beáta Kačmariková" userId="eaf886a8-866d-47a1-8590-35b46e820294" providerId="ADAL" clId="{48745A65-C4D7-4BDC-A829-F3C5F0EC05BB}" dt="2024-01-22T10:41:03.869" v="331" actId="1076"/>
          <ac:spMkLst>
            <pc:docMk/>
            <pc:sldMk cId="1901466593" sldId="259"/>
            <ac:spMk id="24" creationId="{667D5470-A604-ECFB-60B6-8495D5EC4961}"/>
          </ac:spMkLst>
        </pc:spChg>
        <pc:spChg chg="mod">
          <ac:chgData name="Beáta Kačmariková" userId="eaf886a8-866d-47a1-8590-35b46e820294" providerId="ADAL" clId="{48745A65-C4D7-4BDC-A829-F3C5F0EC05BB}" dt="2024-01-22T12:22:19.081" v="498" actId="1076"/>
          <ac:spMkLst>
            <pc:docMk/>
            <pc:sldMk cId="1901466593" sldId="259"/>
            <ac:spMk id="26" creationId="{77D6ACFC-D28E-0640-C22E-5D223674BFEB}"/>
          </ac:spMkLst>
        </pc:spChg>
        <pc:spChg chg="mod">
          <ac:chgData name="Beáta Kačmariková" userId="eaf886a8-866d-47a1-8590-35b46e820294" providerId="ADAL" clId="{48745A65-C4D7-4BDC-A829-F3C5F0EC05BB}" dt="2024-01-22T12:21:20.757" v="492" actId="1076"/>
          <ac:spMkLst>
            <pc:docMk/>
            <pc:sldMk cId="1901466593" sldId="259"/>
            <ac:spMk id="27" creationId="{2B69DD71-51B8-2366-C55E-F71F6EED94E3}"/>
          </ac:spMkLst>
        </pc:spChg>
        <pc:spChg chg="mod">
          <ac:chgData name="Beáta Kačmariková" userId="eaf886a8-866d-47a1-8590-35b46e820294" providerId="ADAL" clId="{48745A65-C4D7-4BDC-A829-F3C5F0EC05BB}" dt="2024-01-22T10:27:49.636" v="230"/>
          <ac:spMkLst>
            <pc:docMk/>
            <pc:sldMk cId="1901466593" sldId="259"/>
            <ac:spMk id="29" creationId="{D66BF105-C502-8D4C-2A16-358D42BCA776}"/>
          </ac:spMkLst>
        </pc:spChg>
        <pc:picChg chg="mod">
          <ac:chgData name="Beáta Kačmariková" userId="eaf886a8-866d-47a1-8590-35b46e820294" providerId="ADAL" clId="{48745A65-C4D7-4BDC-A829-F3C5F0EC05BB}" dt="2024-01-22T12:22:07.414" v="495" actId="1076"/>
          <ac:picMkLst>
            <pc:docMk/>
            <pc:sldMk cId="1901466593" sldId="259"/>
            <ac:picMk id="6" creationId="{55DF2566-C389-07C9-F519-0B8E53DE6CD7}"/>
          </ac:picMkLst>
        </pc:picChg>
        <pc:cxnChg chg="mod">
          <ac:chgData name="Beáta Kačmariková" userId="eaf886a8-866d-47a1-8590-35b46e820294" providerId="ADAL" clId="{48745A65-C4D7-4BDC-A829-F3C5F0EC05BB}" dt="2024-01-22T12:20:05.208" v="484" actId="14100"/>
          <ac:cxnSpMkLst>
            <pc:docMk/>
            <pc:sldMk cId="1901466593" sldId="259"/>
            <ac:cxnSpMk id="12" creationId="{CB5C2E1D-06E1-B849-189C-445F364C5694}"/>
          </ac:cxnSpMkLst>
        </pc:cxnChg>
        <pc:cxnChg chg="mod">
          <ac:chgData name="Beáta Kačmariková" userId="eaf886a8-866d-47a1-8590-35b46e820294" providerId="ADAL" clId="{48745A65-C4D7-4BDC-A829-F3C5F0EC05BB}" dt="2024-01-22T12:21:05.949" v="488" actId="14100"/>
          <ac:cxnSpMkLst>
            <pc:docMk/>
            <pc:sldMk cId="1901466593" sldId="259"/>
            <ac:cxnSpMk id="21" creationId="{8C1C113A-5C77-BCF1-6E36-BAC6E4D5BB6D}"/>
          </ac:cxnSpMkLst>
        </pc:cxnChg>
        <pc:cxnChg chg="mod">
          <ac:chgData name="Beáta Kačmariková" userId="eaf886a8-866d-47a1-8590-35b46e820294" providerId="ADAL" clId="{48745A65-C4D7-4BDC-A829-F3C5F0EC05BB}" dt="2024-01-22T12:22:12.029" v="497" actId="14100"/>
          <ac:cxnSpMkLst>
            <pc:docMk/>
            <pc:sldMk cId="1901466593" sldId="259"/>
            <ac:cxnSpMk id="28" creationId="{501BC008-1D14-2A3C-3383-93C267130900}"/>
          </ac:cxnSpMkLst>
        </pc:cxnChg>
      </pc:sldChg>
      <pc:sldChg chg="modSp mod">
        <pc:chgData name="Beáta Kačmariková" userId="eaf886a8-866d-47a1-8590-35b46e820294" providerId="ADAL" clId="{48745A65-C4D7-4BDC-A829-F3C5F0EC05BB}" dt="2024-01-22T14:48:20.270" v="499" actId="20577"/>
        <pc:sldMkLst>
          <pc:docMk/>
          <pc:sldMk cId="107857723" sldId="260"/>
        </pc:sldMkLst>
        <pc:spChg chg="mod">
          <ac:chgData name="Beáta Kačmariková" userId="eaf886a8-866d-47a1-8590-35b46e820294" providerId="ADAL" clId="{48745A65-C4D7-4BDC-A829-F3C5F0EC05BB}" dt="2024-01-22T10:23:33.167" v="105" actId="1076"/>
          <ac:spMkLst>
            <pc:docMk/>
            <pc:sldMk cId="107857723" sldId="260"/>
            <ac:spMk id="6" creationId="{D72F3AD8-B36E-5BAF-EB23-637C5F32E7F0}"/>
          </ac:spMkLst>
        </pc:spChg>
        <pc:spChg chg="mod">
          <ac:chgData name="Beáta Kačmariková" userId="eaf886a8-866d-47a1-8590-35b46e820294" providerId="ADAL" clId="{48745A65-C4D7-4BDC-A829-F3C5F0EC05BB}" dt="2024-01-22T12:06:11.480" v="405" actId="1076"/>
          <ac:spMkLst>
            <pc:docMk/>
            <pc:sldMk cId="107857723" sldId="260"/>
            <ac:spMk id="9" creationId="{B9ED5EE3-0597-D069-6353-792DD41BDCDC}"/>
          </ac:spMkLst>
        </pc:spChg>
        <pc:spChg chg="mod">
          <ac:chgData name="Beáta Kačmariková" userId="eaf886a8-866d-47a1-8590-35b46e820294" providerId="ADAL" clId="{48745A65-C4D7-4BDC-A829-F3C5F0EC05BB}" dt="2024-01-22T10:22:25.181" v="66" actId="20577"/>
          <ac:spMkLst>
            <pc:docMk/>
            <pc:sldMk cId="107857723" sldId="260"/>
            <ac:spMk id="11" creationId="{6F939989-9F7D-9AAC-EF62-C7501963AE58}"/>
          </ac:spMkLst>
        </pc:spChg>
        <pc:spChg chg="mod">
          <ac:chgData name="Beáta Kačmariková" userId="eaf886a8-866d-47a1-8590-35b46e820294" providerId="ADAL" clId="{48745A65-C4D7-4BDC-A829-F3C5F0EC05BB}" dt="2024-01-22T10:55:53.342" v="361" actId="1076"/>
          <ac:spMkLst>
            <pc:docMk/>
            <pc:sldMk cId="107857723" sldId="260"/>
            <ac:spMk id="13" creationId="{3E88CE87-196D-B4FA-CDFD-547C7197FD7E}"/>
          </ac:spMkLst>
        </pc:spChg>
        <pc:spChg chg="mod">
          <ac:chgData name="Beáta Kačmariková" userId="eaf886a8-866d-47a1-8590-35b46e820294" providerId="ADAL" clId="{48745A65-C4D7-4BDC-A829-F3C5F0EC05BB}" dt="2024-01-22T12:17:17.762" v="473" actId="1076"/>
          <ac:spMkLst>
            <pc:docMk/>
            <pc:sldMk cId="107857723" sldId="260"/>
            <ac:spMk id="18" creationId="{8C8048B2-DAF2-67FE-8ACA-727AAA8321BC}"/>
          </ac:spMkLst>
        </pc:spChg>
        <pc:spChg chg="mod">
          <ac:chgData name="Beáta Kačmariková" userId="eaf886a8-866d-47a1-8590-35b46e820294" providerId="ADAL" clId="{48745A65-C4D7-4BDC-A829-F3C5F0EC05BB}" dt="2024-01-22T12:07:41.203" v="419" actId="1076"/>
          <ac:spMkLst>
            <pc:docMk/>
            <pc:sldMk cId="107857723" sldId="260"/>
            <ac:spMk id="22" creationId="{C21D3738-535E-C20B-3D0C-7B81D6060792}"/>
          </ac:spMkLst>
        </pc:spChg>
        <pc:spChg chg="mod">
          <ac:chgData name="Beáta Kačmariková" userId="eaf886a8-866d-47a1-8590-35b46e820294" providerId="ADAL" clId="{48745A65-C4D7-4BDC-A829-F3C5F0EC05BB}" dt="2024-01-22T12:15:26.786" v="470" actId="1076"/>
          <ac:spMkLst>
            <pc:docMk/>
            <pc:sldMk cId="107857723" sldId="260"/>
            <ac:spMk id="24" creationId="{175E5E6F-6F65-ADF3-E37B-EB2DCA969298}"/>
          </ac:spMkLst>
        </pc:spChg>
        <pc:spChg chg="mod">
          <ac:chgData name="Beáta Kačmariková" userId="eaf886a8-866d-47a1-8590-35b46e820294" providerId="ADAL" clId="{48745A65-C4D7-4BDC-A829-F3C5F0EC05BB}" dt="2024-01-22T12:15:59.021" v="472" actId="1076"/>
          <ac:spMkLst>
            <pc:docMk/>
            <pc:sldMk cId="107857723" sldId="260"/>
            <ac:spMk id="26" creationId="{3DB6C3A2-314A-3227-7695-70EA8BF490A5}"/>
          </ac:spMkLst>
        </pc:spChg>
        <pc:spChg chg="mod">
          <ac:chgData name="Beáta Kačmariková" userId="eaf886a8-866d-47a1-8590-35b46e820294" providerId="ADAL" clId="{48745A65-C4D7-4BDC-A829-F3C5F0EC05BB}" dt="2024-01-22T12:12:45.523" v="447" actId="255"/>
          <ac:spMkLst>
            <pc:docMk/>
            <pc:sldMk cId="107857723" sldId="260"/>
            <ac:spMk id="28" creationId="{2C59222E-7006-F433-C920-878161EF96D9}"/>
          </ac:spMkLst>
        </pc:spChg>
        <pc:spChg chg="mod">
          <ac:chgData name="Beáta Kačmariková" userId="eaf886a8-866d-47a1-8590-35b46e820294" providerId="ADAL" clId="{48745A65-C4D7-4BDC-A829-F3C5F0EC05BB}" dt="2024-01-22T12:06:24.700" v="406" actId="1076"/>
          <ac:spMkLst>
            <pc:docMk/>
            <pc:sldMk cId="107857723" sldId="260"/>
            <ac:spMk id="30" creationId="{2C1111A0-D15B-94D9-534A-AD7422BD0AB8}"/>
          </ac:spMkLst>
        </pc:spChg>
        <pc:spChg chg="mod">
          <ac:chgData name="Beáta Kačmariková" userId="eaf886a8-866d-47a1-8590-35b46e820294" providerId="ADAL" clId="{48745A65-C4D7-4BDC-A829-F3C5F0EC05BB}" dt="2024-01-22T14:48:20.270" v="499" actId="20577"/>
          <ac:spMkLst>
            <pc:docMk/>
            <pc:sldMk cId="107857723" sldId="260"/>
            <ac:spMk id="34" creationId="{4322C248-40EB-467B-682B-DB0AD2E08D2D}"/>
          </ac:spMkLst>
        </pc:spChg>
        <pc:spChg chg="mod">
          <ac:chgData name="Beáta Kačmariková" userId="eaf886a8-866d-47a1-8590-35b46e820294" providerId="ADAL" clId="{48745A65-C4D7-4BDC-A829-F3C5F0EC05BB}" dt="2024-01-22T12:14:13.991" v="467" actId="1076"/>
          <ac:spMkLst>
            <pc:docMk/>
            <pc:sldMk cId="107857723" sldId="260"/>
            <ac:spMk id="36" creationId="{DB641C6C-BB1E-A902-F239-E7AAEF92F769}"/>
          </ac:spMkLst>
        </pc:spChg>
        <pc:spChg chg="mod">
          <ac:chgData name="Beáta Kačmariková" userId="eaf886a8-866d-47a1-8590-35b46e820294" providerId="ADAL" clId="{48745A65-C4D7-4BDC-A829-F3C5F0EC05BB}" dt="2024-01-22T12:13:27.388" v="452" actId="1076"/>
          <ac:spMkLst>
            <pc:docMk/>
            <pc:sldMk cId="107857723" sldId="260"/>
            <ac:spMk id="38" creationId="{5807D459-85C8-8C37-A2B6-EC6E3A8F1BC7}"/>
          </ac:spMkLst>
        </pc:spChg>
        <pc:spChg chg="mod">
          <ac:chgData name="Beáta Kačmariková" userId="eaf886a8-866d-47a1-8590-35b46e820294" providerId="ADAL" clId="{48745A65-C4D7-4BDC-A829-F3C5F0EC05BB}" dt="2024-01-22T12:12:37.338" v="446" actId="255"/>
          <ac:spMkLst>
            <pc:docMk/>
            <pc:sldMk cId="107857723" sldId="260"/>
            <ac:spMk id="40" creationId="{5F19E939-9314-2FED-B175-413956B26F97}"/>
          </ac:spMkLst>
        </pc:spChg>
        <pc:spChg chg="mod">
          <ac:chgData name="Beáta Kačmariková" userId="eaf886a8-866d-47a1-8590-35b46e820294" providerId="ADAL" clId="{48745A65-C4D7-4BDC-A829-F3C5F0EC05BB}" dt="2024-01-22T10:27:07.516" v="229" actId="20577"/>
          <ac:spMkLst>
            <pc:docMk/>
            <pc:sldMk cId="107857723" sldId="260"/>
            <ac:spMk id="46" creationId="{127ACF45-2EAA-80D0-E713-DFB479C15587}"/>
          </ac:spMkLst>
        </pc:spChg>
        <pc:picChg chg="mod">
          <ac:chgData name="Beáta Kačmariková" userId="eaf886a8-866d-47a1-8590-35b46e820294" providerId="ADAL" clId="{48745A65-C4D7-4BDC-A829-F3C5F0EC05BB}" dt="2024-01-22T12:05:59.574" v="402" actId="1076"/>
          <ac:picMkLst>
            <pc:docMk/>
            <pc:sldMk cId="107857723" sldId="260"/>
            <ac:picMk id="2" creationId="{2919160D-94B0-0997-7683-5BBE6D91C3D9}"/>
          </ac:picMkLst>
        </pc:picChg>
        <pc:cxnChg chg="mod">
          <ac:chgData name="Beáta Kačmariková" userId="eaf886a8-866d-47a1-8590-35b46e820294" providerId="ADAL" clId="{48745A65-C4D7-4BDC-A829-F3C5F0EC05BB}" dt="2024-01-22T12:17:28.318" v="475" actId="14100"/>
          <ac:cxnSpMkLst>
            <pc:docMk/>
            <pc:sldMk cId="107857723" sldId="260"/>
            <ac:cxnSpMk id="20" creationId="{1C1CF17F-F5E1-E08A-89CE-FF444BAA3068}"/>
          </ac:cxnSpMkLst>
        </pc:cxnChg>
        <pc:cxnChg chg="mod">
          <ac:chgData name="Beáta Kačmariková" userId="eaf886a8-866d-47a1-8590-35b46e820294" providerId="ADAL" clId="{48745A65-C4D7-4BDC-A829-F3C5F0EC05BB}" dt="2024-01-22T12:18:12.396" v="479" actId="14100"/>
          <ac:cxnSpMkLst>
            <pc:docMk/>
            <pc:sldMk cId="107857723" sldId="260"/>
            <ac:cxnSpMk id="32" creationId="{277B5BC5-E042-8541-56FC-196A8821B872}"/>
          </ac:cxnSpMkLst>
        </pc:cxnChg>
        <pc:cxnChg chg="mod">
          <ac:chgData name="Beáta Kačmariková" userId="eaf886a8-866d-47a1-8590-35b46e820294" providerId="ADAL" clId="{48745A65-C4D7-4BDC-A829-F3C5F0EC05BB}" dt="2024-01-22T12:13:16.150" v="451" actId="14100"/>
          <ac:cxnSpMkLst>
            <pc:docMk/>
            <pc:sldMk cId="107857723" sldId="260"/>
            <ac:cxnSpMk id="42" creationId="{34095531-A619-A752-C1A9-3EB8FAC77CF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57250" y="2095078"/>
            <a:ext cx="5143500" cy="4456853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50" y="6723805"/>
            <a:ext cx="5143500" cy="3090756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21" indent="0" algn="ctr">
              <a:buNone/>
              <a:defRPr sz="1050"/>
            </a:lvl2pPr>
            <a:lvl3pPr marL="480043" indent="0" algn="ctr">
              <a:buNone/>
              <a:defRPr sz="945"/>
            </a:lvl3pPr>
            <a:lvl4pPr marL="720064" indent="0" algn="ctr">
              <a:buNone/>
              <a:defRPr sz="840"/>
            </a:lvl4pPr>
            <a:lvl5pPr marL="960086" indent="0" algn="ctr">
              <a:buNone/>
              <a:defRPr sz="840"/>
            </a:lvl5pPr>
            <a:lvl6pPr marL="1200107" indent="0" algn="ctr">
              <a:buNone/>
              <a:defRPr sz="840"/>
            </a:lvl6pPr>
            <a:lvl7pPr marL="1440129" indent="0" algn="ctr">
              <a:buNone/>
              <a:defRPr sz="840"/>
            </a:lvl7pPr>
            <a:lvl8pPr marL="1680150" indent="0" algn="ctr">
              <a:buNone/>
              <a:defRPr sz="840"/>
            </a:lvl8pPr>
            <a:lvl9pPr marL="1920171" indent="0" algn="ctr">
              <a:buNone/>
              <a:defRPr sz="84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07756" y="681567"/>
            <a:ext cx="1478756" cy="10848764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71487" y="681567"/>
            <a:ext cx="4350544" cy="1084876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919" y="3191512"/>
            <a:ext cx="5915025" cy="5325108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919" y="8567000"/>
            <a:ext cx="5915025" cy="280034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2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43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64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086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07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29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171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71488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71863" y="3407834"/>
            <a:ext cx="2914650" cy="81224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681568"/>
            <a:ext cx="5915025" cy="2474384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2381" y="3138171"/>
            <a:ext cx="2901255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381" y="4676142"/>
            <a:ext cx="2901255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71866" y="3138171"/>
            <a:ext cx="2915543" cy="1537968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21" indent="0">
              <a:buNone/>
              <a:defRPr sz="1050" b="1"/>
            </a:lvl2pPr>
            <a:lvl3pPr marL="480043" indent="0">
              <a:buNone/>
              <a:defRPr sz="945" b="1"/>
            </a:lvl3pPr>
            <a:lvl4pPr marL="720064" indent="0">
              <a:buNone/>
              <a:defRPr sz="840" b="1"/>
            </a:lvl4pPr>
            <a:lvl5pPr marL="960086" indent="0">
              <a:buNone/>
              <a:defRPr sz="840" b="1"/>
            </a:lvl5pPr>
            <a:lvl6pPr marL="1200107" indent="0">
              <a:buNone/>
              <a:defRPr sz="840" b="1"/>
            </a:lvl6pPr>
            <a:lvl7pPr marL="1440129" indent="0">
              <a:buNone/>
              <a:defRPr sz="840" b="1"/>
            </a:lvl7pPr>
            <a:lvl8pPr marL="1680150" indent="0">
              <a:buNone/>
              <a:defRPr sz="840" b="1"/>
            </a:lvl8pPr>
            <a:lvl9pPr marL="1920171" indent="0">
              <a:buNone/>
              <a:defRPr sz="84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71866" y="4676142"/>
            <a:ext cx="2915543" cy="68778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4" y="853440"/>
            <a:ext cx="2211883" cy="29870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15546" y="1843195"/>
            <a:ext cx="3471863" cy="9097433"/>
          </a:xfrm>
        </p:spPr>
        <p:txBody>
          <a:bodyPr/>
          <a:lstStyle>
            <a:lvl1pPr marL="0" indent="0">
              <a:buNone/>
              <a:defRPr sz="1680"/>
            </a:lvl1pPr>
            <a:lvl2pPr marL="240021" indent="0">
              <a:buNone/>
              <a:defRPr sz="1470"/>
            </a:lvl2pPr>
            <a:lvl3pPr marL="480043" indent="0">
              <a:buNone/>
              <a:defRPr sz="1260"/>
            </a:lvl3pPr>
            <a:lvl4pPr marL="720064" indent="0">
              <a:buNone/>
              <a:defRPr sz="1050"/>
            </a:lvl4pPr>
            <a:lvl5pPr marL="960086" indent="0">
              <a:buNone/>
              <a:defRPr sz="1050"/>
            </a:lvl5pPr>
            <a:lvl6pPr marL="1200107" indent="0">
              <a:buNone/>
              <a:defRPr sz="1050"/>
            </a:lvl6pPr>
            <a:lvl7pPr marL="1440129" indent="0">
              <a:buNone/>
              <a:defRPr sz="1050"/>
            </a:lvl7pPr>
            <a:lvl8pPr marL="1680150" indent="0">
              <a:buNone/>
              <a:defRPr sz="1050"/>
            </a:lvl8pPr>
            <a:lvl9pPr marL="1920171" indent="0">
              <a:buNone/>
              <a:defRPr sz="105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4" y="3840480"/>
            <a:ext cx="2211883" cy="7114964"/>
          </a:xfrm>
        </p:spPr>
        <p:txBody>
          <a:bodyPr/>
          <a:lstStyle>
            <a:lvl1pPr marL="0" indent="0">
              <a:buNone/>
              <a:defRPr sz="840"/>
            </a:lvl1pPr>
            <a:lvl2pPr marL="240021" indent="0">
              <a:buNone/>
              <a:defRPr sz="735"/>
            </a:lvl2pPr>
            <a:lvl3pPr marL="480043" indent="0">
              <a:buNone/>
              <a:defRPr sz="630"/>
            </a:lvl3pPr>
            <a:lvl4pPr marL="720064" indent="0">
              <a:buNone/>
              <a:defRPr sz="525"/>
            </a:lvl4pPr>
            <a:lvl5pPr marL="960086" indent="0">
              <a:buNone/>
              <a:defRPr sz="525"/>
            </a:lvl5pPr>
            <a:lvl6pPr marL="1200107" indent="0">
              <a:buNone/>
              <a:defRPr sz="525"/>
            </a:lvl6pPr>
            <a:lvl7pPr marL="1440129" indent="0">
              <a:buNone/>
              <a:defRPr sz="525"/>
            </a:lvl7pPr>
            <a:lvl8pPr marL="1680150" indent="0">
              <a:buNone/>
              <a:defRPr sz="525"/>
            </a:lvl8pPr>
            <a:lvl9pPr marL="1920171" indent="0">
              <a:buNone/>
              <a:defRPr sz="52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1491" y="681568"/>
            <a:ext cx="591502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1491" y="3407834"/>
            <a:ext cx="591502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71488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22.01.2024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71716" y="11865189"/>
            <a:ext cx="231457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843463" y="11865189"/>
            <a:ext cx="154305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text, snímek obrazovky, design&#10;&#10;Popis se vygeneroval automaticky.">
            <a:extLst>
              <a:ext uri="{FF2B5EF4-FFF2-40B4-BE49-F238E27FC236}">
                <a16:creationId xmlns:a16="http://schemas.microsoft.com/office/drawing/2014/main" id="{55DF2566-C389-07C9-F519-0B8E53DE6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86" y="1998897"/>
            <a:ext cx="6395462" cy="6937241"/>
          </a:xfrm>
          <a:prstGeom prst="rect">
            <a:avLst/>
          </a:prstGeom>
        </p:spPr>
      </p:pic>
      <p:pic>
        <p:nvPicPr>
          <p:cNvPr id="38" name="Obrázek 37" descr="Obsah obrázku logo, symbol, text, snímek obrazovky&#10;&#10;Popis se vygeneroval automaticky.">
            <a:extLst>
              <a:ext uri="{FF2B5EF4-FFF2-40B4-BE49-F238E27FC236}">
                <a16:creationId xmlns:a16="http://schemas.microsoft.com/office/drawing/2014/main" id="{C6F7270E-9FF8-5BF1-375A-9F311C9C5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19" y="9056047"/>
            <a:ext cx="6395463" cy="1094317"/>
          </a:xfrm>
          <a:prstGeom prst="rect">
            <a:avLst/>
          </a:prstGeom>
        </p:spPr>
      </p:pic>
      <p:pic>
        <p:nvPicPr>
          <p:cNvPr id="5" name="Obrázek 4" descr="Obsah obrázku Písmo, Grafika, snímek obrazovky, logo&#10;&#10;Popis se vygeneroval automaticky.">
            <a:extLst>
              <a:ext uri="{FF2B5EF4-FFF2-40B4-BE49-F238E27FC236}">
                <a16:creationId xmlns:a16="http://schemas.microsoft.com/office/drawing/2014/main" id="{9113FA5B-E0EB-437C-10B3-D0D4DE635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393" y="190"/>
            <a:ext cx="2560320" cy="955853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6F939989-9F7D-9AAC-EF62-C7501963AE58}"/>
              </a:ext>
            </a:extLst>
          </p:cNvPr>
          <p:cNvSpPr/>
          <p:nvPr/>
        </p:nvSpPr>
        <p:spPr>
          <a:xfrm>
            <a:off x="230153" y="820486"/>
            <a:ext cx="6400801" cy="729129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2400" dirty="0">
                <a:solidFill>
                  <a:srgbClr val="BDC1C6"/>
                </a:solidFill>
                <a:latin typeface="Arial"/>
                <a:ea typeface="+mn-lt"/>
                <a:cs typeface="Arial"/>
              </a:rPr>
              <a:t>📢💥 </a:t>
            </a:r>
            <a:r>
              <a:rPr lang="cs-CZ" sz="2000" dirty="0">
                <a:solidFill>
                  <a:srgbClr val="202124"/>
                </a:solidFill>
                <a:ea typeface="+mn-lt"/>
                <a:cs typeface="+mn-lt"/>
              </a:rPr>
              <a:t> </a:t>
            </a:r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ZIMNÝ VÝPREDAJ  </a:t>
            </a:r>
            <a:r>
              <a:rPr lang="cs-CZ" sz="2400" dirty="0">
                <a:solidFill>
                  <a:srgbClr val="BDC1C6"/>
                </a:solidFill>
                <a:latin typeface="Arial"/>
                <a:ea typeface="+mn-lt"/>
                <a:cs typeface="Arial"/>
              </a:rPr>
              <a:t>💥📢</a:t>
            </a:r>
            <a:endParaRPr lang="cs-CZ" sz="2400" dirty="0">
              <a:latin typeface="Arial"/>
              <a:ea typeface="+mn-lt"/>
              <a:cs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CBCB495-ACAE-3F97-F739-2434E75D80B7}"/>
              </a:ext>
            </a:extLst>
          </p:cNvPr>
          <p:cNvSpPr txBox="1"/>
          <p:nvPr/>
        </p:nvSpPr>
        <p:spPr>
          <a:xfrm>
            <a:off x="1510553" y="2804476"/>
            <a:ext cx="3724682" cy="38472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9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Calibri"/>
              </a:rPr>
              <a:t>CENY </a:t>
            </a:r>
            <a:r>
              <a:rPr lang="cs-CZ" sz="1900" b="1" dirty="0">
                <a:solidFill>
                  <a:srgbClr val="DB1689"/>
                </a:solidFill>
                <a:ea typeface="Calibri"/>
                <a:cs typeface="Calibri"/>
              </a:rPr>
              <a:t>VRÁTANE POTLAČE</a:t>
            </a:r>
            <a:r>
              <a:rPr lang="cs-CZ" sz="19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Calibri"/>
              </a:rPr>
              <a:t> OD 500 ks</a:t>
            </a:r>
            <a:endParaRPr lang="cs-CZ" b="1" dirty="0">
              <a:solidFill>
                <a:schemeClr val="accent1">
                  <a:lumMod val="75000"/>
                </a:schemeClr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8AA3202-7CBA-FB9D-E51B-42F5BBACA855}"/>
              </a:ext>
            </a:extLst>
          </p:cNvPr>
          <p:cNvSpPr txBox="1"/>
          <p:nvPr/>
        </p:nvSpPr>
        <p:spPr>
          <a:xfrm>
            <a:off x="2626360" y="4517224"/>
            <a:ext cx="11546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000" b="1" dirty="0">
                <a:solidFill>
                  <a:srgbClr val="DB1689"/>
                </a:solidFill>
                <a:ea typeface="Calibri"/>
                <a:cs typeface="Calibri"/>
              </a:rPr>
              <a:t>0,216 €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AD0FCF85-F6A7-988F-55AE-1367F38D479F}"/>
              </a:ext>
            </a:extLst>
          </p:cNvPr>
          <p:cNvSpPr txBox="1"/>
          <p:nvPr/>
        </p:nvSpPr>
        <p:spPr>
          <a:xfrm>
            <a:off x="3675646" y="4402725"/>
            <a:ext cx="1000271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600" dirty="0">
              <a:ea typeface="Calibri"/>
              <a:cs typeface="Calibri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FA93EA14-50D1-7282-1F47-A40107CAF5B9}"/>
              </a:ext>
            </a:extLst>
          </p:cNvPr>
          <p:cNvSpPr txBox="1"/>
          <p:nvPr/>
        </p:nvSpPr>
        <p:spPr>
          <a:xfrm>
            <a:off x="1716372" y="4527086"/>
            <a:ext cx="115461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solidFill>
                  <a:srgbClr val="008FB3"/>
                </a:solidFill>
                <a:ea typeface="Calibri"/>
                <a:cs typeface="Calibri"/>
              </a:rPr>
              <a:t>0,59 €</a:t>
            </a:r>
          </a:p>
        </p:txBody>
      </p: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CB5C2E1D-06E1-B849-189C-445F364C5694}"/>
              </a:ext>
            </a:extLst>
          </p:cNvPr>
          <p:cNvCxnSpPr>
            <a:cxnSpLocks/>
          </p:cNvCxnSpPr>
          <p:nvPr/>
        </p:nvCxnSpPr>
        <p:spPr>
          <a:xfrm flipV="1">
            <a:off x="1803224" y="4660900"/>
            <a:ext cx="425626" cy="12541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7D2BCCA5-EA4E-1EEF-7187-0B72C727D8F7}"/>
              </a:ext>
            </a:extLst>
          </p:cNvPr>
          <p:cNvSpPr txBox="1"/>
          <p:nvPr/>
        </p:nvSpPr>
        <p:spPr>
          <a:xfrm>
            <a:off x="3681503" y="6269333"/>
            <a:ext cx="1000271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4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400" dirty="0">
              <a:ea typeface="Calibri"/>
              <a:cs typeface="Calibri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9D6D505F-4CAA-6CB3-68F5-6285B789C8DD}"/>
              </a:ext>
            </a:extLst>
          </p:cNvPr>
          <p:cNvSpPr txBox="1"/>
          <p:nvPr/>
        </p:nvSpPr>
        <p:spPr>
          <a:xfrm>
            <a:off x="3677361" y="6421300"/>
            <a:ext cx="1154610" cy="46166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rgbClr val="008FB3"/>
                </a:solidFill>
                <a:ea typeface="Calibri"/>
                <a:cs typeface="Calibri"/>
              </a:rPr>
              <a:t>61 %</a:t>
            </a:r>
            <a:endParaRPr lang="cs-CZ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726845FB-7C59-A5D5-DD15-57EE2FFB1DED}"/>
              </a:ext>
            </a:extLst>
          </p:cNvPr>
          <p:cNvSpPr txBox="1"/>
          <p:nvPr/>
        </p:nvSpPr>
        <p:spPr>
          <a:xfrm>
            <a:off x="2918841" y="6390034"/>
            <a:ext cx="115461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0,162 €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D6F62E0D-C7CD-9D67-93FA-BD05487081A0}"/>
              </a:ext>
            </a:extLst>
          </p:cNvPr>
          <p:cNvSpPr txBox="1"/>
          <p:nvPr/>
        </p:nvSpPr>
        <p:spPr>
          <a:xfrm>
            <a:off x="2288836" y="6390034"/>
            <a:ext cx="115461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>
                <a:solidFill>
                  <a:srgbClr val="008FB3"/>
                </a:solidFill>
                <a:ea typeface="Calibri"/>
                <a:cs typeface="Calibri"/>
              </a:rPr>
              <a:t>0,42 €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16F3584-E44A-A5DD-031F-50E02FAC3DFA}"/>
              </a:ext>
            </a:extLst>
          </p:cNvPr>
          <p:cNvSpPr txBox="1"/>
          <p:nvPr/>
        </p:nvSpPr>
        <p:spPr>
          <a:xfrm>
            <a:off x="3672480" y="4590607"/>
            <a:ext cx="1154610" cy="4770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500" b="1" dirty="0">
                <a:solidFill>
                  <a:srgbClr val="008FB3"/>
                </a:solidFill>
                <a:ea typeface="Calibri"/>
                <a:cs typeface="Calibri"/>
              </a:rPr>
              <a:t>63 %</a:t>
            </a:r>
            <a:endParaRPr lang="cs-CZ" sz="2500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8C1C113A-5C77-BCF1-6E36-BAC6E4D5BB6D}"/>
              </a:ext>
            </a:extLst>
          </p:cNvPr>
          <p:cNvCxnSpPr>
            <a:cxnSpLocks/>
          </p:cNvCxnSpPr>
          <p:nvPr/>
        </p:nvCxnSpPr>
        <p:spPr>
          <a:xfrm flipV="1">
            <a:off x="2380529" y="6512312"/>
            <a:ext cx="363820" cy="10280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428C481B-C213-2EFC-3B92-2963A2CA2B59}"/>
              </a:ext>
            </a:extLst>
          </p:cNvPr>
          <p:cNvSpPr txBox="1"/>
          <p:nvPr/>
        </p:nvSpPr>
        <p:spPr>
          <a:xfrm>
            <a:off x="3604333" y="8248329"/>
            <a:ext cx="1154610" cy="4770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500" b="1" dirty="0">
                <a:solidFill>
                  <a:srgbClr val="008FB3"/>
                </a:solidFill>
                <a:ea typeface="Calibri"/>
                <a:cs typeface="Calibri"/>
              </a:rPr>
              <a:t>48 %</a:t>
            </a:r>
            <a:endParaRPr lang="cs-CZ" sz="2500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667D5470-A604-ECFB-60B6-8495D5EC4961}"/>
              </a:ext>
            </a:extLst>
          </p:cNvPr>
          <p:cNvSpPr txBox="1"/>
          <p:nvPr/>
        </p:nvSpPr>
        <p:spPr>
          <a:xfrm>
            <a:off x="3597166" y="8067327"/>
            <a:ext cx="1000271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600" dirty="0">
              <a:ea typeface="Calibri"/>
              <a:cs typeface="Calibri"/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77D6ACFC-D28E-0640-C22E-5D223674BFEB}"/>
              </a:ext>
            </a:extLst>
          </p:cNvPr>
          <p:cNvSpPr txBox="1"/>
          <p:nvPr/>
        </p:nvSpPr>
        <p:spPr>
          <a:xfrm>
            <a:off x="2584847" y="8173931"/>
            <a:ext cx="11546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000" b="1" dirty="0">
                <a:solidFill>
                  <a:srgbClr val="DB1689"/>
                </a:solidFill>
                <a:ea typeface="Calibri"/>
                <a:cs typeface="Calibri"/>
              </a:rPr>
              <a:t>0,216 €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2B69DD71-51B8-2366-C55E-F71F6EED94E3}"/>
              </a:ext>
            </a:extLst>
          </p:cNvPr>
          <p:cNvSpPr txBox="1"/>
          <p:nvPr/>
        </p:nvSpPr>
        <p:spPr>
          <a:xfrm>
            <a:off x="1722754" y="8177547"/>
            <a:ext cx="115461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solidFill>
                  <a:srgbClr val="008FB3"/>
                </a:solidFill>
                <a:ea typeface="Calibri"/>
                <a:cs typeface="Calibri"/>
              </a:rPr>
              <a:t>0,42 €</a:t>
            </a:r>
          </a:p>
        </p:txBody>
      </p:sp>
      <p:cxnSp>
        <p:nvCxnSpPr>
          <p:cNvPr id="28" name="Přímá spojnice se šipkou 27">
            <a:extLst>
              <a:ext uri="{FF2B5EF4-FFF2-40B4-BE49-F238E27FC236}">
                <a16:creationId xmlns:a16="http://schemas.microsoft.com/office/drawing/2014/main" id="{501BC008-1D14-2A3C-3383-93C267130900}"/>
              </a:ext>
            </a:extLst>
          </p:cNvPr>
          <p:cNvCxnSpPr>
            <a:cxnSpLocks/>
          </p:cNvCxnSpPr>
          <p:nvPr/>
        </p:nvCxnSpPr>
        <p:spPr>
          <a:xfrm flipV="1">
            <a:off x="1803224" y="8320088"/>
            <a:ext cx="425626" cy="123825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Obdélník 28">
            <a:extLst>
              <a:ext uri="{FF2B5EF4-FFF2-40B4-BE49-F238E27FC236}">
                <a16:creationId xmlns:a16="http://schemas.microsoft.com/office/drawing/2014/main" id="{D66BF105-C502-8D4C-2A16-358D42BCA776}"/>
              </a:ext>
            </a:extLst>
          </p:cNvPr>
          <p:cNvSpPr/>
          <p:nvPr/>
        </p:nvSpPr>
        <p:spPr>
          <a:xfrm>
            <a:off x="230080" y="1431074"/>
            <a:ext cx="6400801" cy="474171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Akčná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cena od 500 ks je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vrátane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potlače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1/0 (plastové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perá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), laseru (kovové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perá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) +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prípravy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podľa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cenníku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.  </a:t>
            </a:r>
          </a:p>
          <a:p>
            <a:pPr algn="ctr"/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Akcia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platí do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vypredania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zásob,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alebo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do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odvolania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. Ceny bez DPH.</a:t>
            </a:r>
            <a:endParaRPr lang="cs-CZ" sz="1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C0CE17CF-0C79-C9CB-D991-90559F27BC8A}"/>
              </a:ext>
            </a:extLst>
          </p:cNvPr>
          <p:cNvSpPr txBox="1"/>
          <p:nvPr/>
        </p:nvSpPr>
        <p:spPr>
          <a:xfrm>
            <a:off x="427444" y="9365284"/>
            <a:ext cx="1530390" cy="46166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ea typeface="Calibri"/>
                <a:cs typeface="Calibri"/>
              </a:rPr>
              <a:t>Kontakt:</a:t>
            </a:r>
            <a:endParaRPr lang="cs-CZ" sz="240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69492EB2-95B2-FB88-0BE4-960D95830814}"/>
              </a:ext>
            </a:extLst>
          </p:cNvPr>
          <p:cNvSpPr txBox="1"/>
          <p:nvPr/>
        </p:nvSpPr>
        <p:spPr>
          <a:xfrm>
            <a:off x="1803224" y="9445789"/>
            <a:ext cx="115461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>
                <a:solidFill>
                  <a:srgbClr val="DB1689"/>
                </a:solidFill>
                <a:ea typeface="Calibri"/>
                <a:cs typeface="Calibri"/>
              </a:rPr>
              <a:t>Tel.</a:t>
            </a:r>
            <a:endParaRPr lang="cs-CZ" sz="1400">
              <a:ea typeface="Calibri"/>
              <a:cs typeface="Calibri"/>
            </a:endParaRP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97C03624-33F5-6278-BD04-E9CAA685FC4B}"/>
              </a:ext>
            </a:extLst>
          </p:cNvPr>
          <p:cNvSpPr txBox="1"/>
          <p:nvPr/>
        </p:nvSpPr>
        <p:spPr>
          <a:xfrm>
            <a:off x="4172016" y="9445769"/>
            <a:ext cx="115461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>
                <a:solidFill>
                  <a:srgbClr val="DB1689"/>
                </a:solidFill>
                <a:ea typeface="Calibri"/>
                <a:cs typeface="Calibri"/>
              </a:rPr>
              <a:t>Mail.</a:t>
            </a:r>
          </a:p>
        </p:txBody>
      </p:sp>
    </p:spTree>
    <p:extLst>
      <p:ext uri="{BB962C8B-B14F-4D97-AF65-F5344CB8AC3E}">
        <p14:creationId xmlns:p14="http://schemas.microsoft.com/office/powerpoint/2010/main" val="190146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text, snímek obrazovky, design&#10;&#10;Popis se vygeneroval automaticky.">
            <a:extLst>
              <a:ext uri="{FF2B5EF4-FFF2-40B4-BE49-F238E27FC236}">
                <a16:creationId xmlns:a16="http://schemas.microsoft.com/office/drawing/2014/main" id="{2919160D-94B0-0997-7683-5BBE6D91C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80" y="2009580"/>
            <a:ext cx="6402173" cy="6937241"/>
          </a:xfrm>
          <a:prstGeom prst="rect">
            <a:avLst/>
          </a:prstGeom>
        </p:spPr>
      </p:pic>
      <p:pic>
        <p:nvPicPr>
          <p:cNvPr id="5" name="Obrázek 4" descr="Obsah obrázku Písmo, Grafika, snímek obrazovky, logo&#10;&#10;Popis se vygeneroval automaticky.">
            <a:extLst>
              <a:ext uri="{FF2B5EF4-FFF2-40B4-BE49-F238E27FC236}">
                <a16:creationId xmlns:a16="http://schemas.microsoft.com/office/drawing/2014/main" id="{9113FA5B-E0EB-437C-10B3-D0D4DE635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93" y="190"/>
            <a:ext cx="2560320" cy="955853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6F939989-9F7D-9AAC-EF62-C7501963AE58}"/>
              </a:ext>
            </a:extLst>
          </p:cNvPr>
          <p:cNvSpPr/>
          <p:nvPr/>
        </p:nvSpPr>
        <p:spPr>
          <a:xfrm>
            <a:off x="230153" y="820486"/>
            <a:ext cx="6400801" cy="729129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2400" dirty="0">
                <a:solidFill>
                  <a:srgbClr val="BDC1C6"/>
                </a:solidFill>
                <a:latin typeface="Arial"/>
                <a:ea typeface="+mn-lt"/>
                <a:cs typeface="Arial"/>
              </a:rPr>
              <a:t>📢💥 </a:t>
            </a:r>
            <a:r>
              <a:rPr lang="cs-CZ" sz="2000" dirty="0">
                <a:solidFill>
                  <a:srgbClr val="202124"/>
                </a:solidFill>
                <a:ea typeface="+mn-lt"/>
                <a:cs typeface="+mn-lt"/>
              </a:rPr>
              <a:t> </a:t>
            </a:r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ZIMNÝ VÝPREDAJ </a:t>
            </a:r>
            <a:r>
              <a:rPr lang="cs-CZ" sz="22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 </a:t>
            </a:r>
            <a:r>
              <a:rPr lang="cs-CZ" sz="2400" dirty="0">
                <a:solidFill>
                  <a:srgbClr val="BDC1C6"/>
                </a:solidFill>
                <a:latin typeface="Arial"/>
                <a:ea typeface="+mn-lt"/>
                <a:cs typeface="Arial"/>
              </a:rPr>
              <a:t>💥📢</a:t>
            </a:r>
            <a:endParaRPr lang="cs-CZ" sz="2400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72F3AD8-B36E-5BAF-EB23-637C5F32E7F0}"/>
              </a:ext>
            </a:extLst>
          </p:cNvPr>
          <p:cNvSpPr txBox="1"/>
          <p:nvPr/>
        </p:nvSpPr>
        <p:spPr>
          <a:xfrm>
            <a:off x="1566659" y="2805374"/>
            <a:ext cx="3724682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Calibri"/>
              </a:rPr>
              <a:t>CENY 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VRÁTANE GRAVÍROVANIA</a:t>
            </a:r>
            <a:r>
              <a:rPr lang="cs-CZ" sz="16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Calibri"/>
              </a:rPr>
              <a:t> OD 500 ks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9ED5EE3-0597-D069-6353-792DD41BDCDC}"/>
              </a:ext>
            </a:extLst>
          </p:cNvPr>
          <p:cNvSpPr txBox="1"/>
          <p:nvPr/>
        </p:nvSpPr>
        <p:spPr>
          <a:xfrm>
            <a:off x="2658771" y="4405781"/>
            <a:ext cx="11546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000" b="1" dirty="0">
                <a:solidFill>
                  <a:srgbClr val="DB1689"/>
                </a:solidFill>
                <a:ea typeface="Calibri"/>
                <a:cs typeface="Calibri"/>
              </a:rPr>
              <a:t>0,417 €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3E88CE87-196D-B4FA-CDFD-547C7197FD7E}"/>
              </a:ext>
            </a:extLst>
          </p:cNvPr>
          <p:cNvSpPr txBox="1"/>
          <p:nvPr/>
        </p:nvSpPr>
        <p:spPr>
          <a:xfrm>
            <a:off x="3621925" y="4302501"/>
            <a:ext cx="1000271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600" dirty="0">
              <a:ea typeface="Calibri"/>
              <a:cs typeface="Calibri"/>
            </a:endParaRP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8C8048B2-DAF2-67FE-8ACA-727AAA8321BC}"/>
              </a:ext>
            </a:extLst>
          </p:cNvPr>
          <p:cNvSpPr txBox="1"/>
          <p:nvPr/>
        </p:nvSpPr>
        <p:spPr>
          <a:xfrm>
            <a:off x="1876940" y="4418860"/>
            <a:ext cx="115461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solidFill>
                  <a:srgbClr val="008FB3"/>
                </a:solidFill>
                <a:ea typeface="Calibri"/>
                <a:cs typeface="Calibri"/>
              </a:rPr>
              <a:t>1,12 €</a:t>
            </a:r>
          </a:p>
        </p:txBody>
      </p:sp>
      <p:cxnSp>
        <p:nvCxnSpPr>
          <p:cNvPr id="20" name="Přímá spojnice se šipkou 19">
            <a:extLst>
              <a:ext uri="{FF2B5EF4-FFF2-40B4-BE49-F238E27FC236}">
                <a16:creationId xmlns:a16="http://schemas.microsoft.com/office/drawing/2014/main" id="{1C1CF17F-F5E1-E08A-89CE-FF444BAA3068}"/>
              </a:ext>
            </a:extLst>
          </p:cNvPr>
          <p:cNvCxnSpPr>
            <a:cxnSpLocks/>
          </p:cNvCxnSpPr>
          <p:nvPr/>
        </p:nvCxnSpPr>
        <p:spPr>
          <a:xfrm flipV="1">
            <a:off x="1957834" y="4554386"/>
            <a:ext cx="449490" cy="95365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C21D3738-535E-C20B-3D0C-7B81D6060792}"/>
              </a:ext>
            </a:extLst>
          </p:cNvPr>
          <p:cNvSpPr txBox="1"/>
          <p:nvPr/>
        </p:nvSpPr>
        <p:spPr>
          <a:xfrm>
            <a:off x="3621924" y="6193227"/>
            <a:ext cx="1000271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600" dirty="0">
              <a:ea typeface="Calibri"/>
              <a:cs typeface="Calibri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175E5E6F-6F65-ADF3-E37B-EB2DCA969298}"/>
              </a:ext>
            </a:extLst>
          </p:cNvPr>
          <p:cNvSpPr txBox="1"/>
          <p:nvPr/>
        </p:nvSpPr>
        <p:spPr>
          <a:xfrm>
            <a:off x="3600459" y="6348600"/>
            <a:ext cx="1154610" cy="492443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500" b="1" dirty="0">
                <a:solidFill>
                  <a:srgbClr val="008FB3"/>
                </a:solidFill>
                <a:ea typeface="Calibri"/>
                <a:cs typeface="Calibri"/>
              </a:rPr>
              <a:t>53 %</a:t>
            </a:r>
            <a:endParaRPr lang="cs-CZ" sz="2500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DB6C3A2-314A-3227-7695-70EA8BF490A5}"/>
              </a:ext>
            </a:extLst>
          </p:cNvPr>
          <p:cNvSpPr txBox="1"/>
          <p:nvPr/>
        </p:nvSpPr>
        <p:spPr>
          <a:xfrm>
            <a:off x="2680237" y="6285186"/>
            <a:ext cx="11546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000" b="1" dirty="0">
                <a:solidFill>
                  <a:srgbClr val="DB1689"/>
                </a:solidFill>
                <a:ea typeface="Calibri"/>
                <a:cs typeface="Calibri"/>
              </a:rPr>
              <a:t>0,365 €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2C59222E-7006-F433-C920-878161EF96D9}"/>
              </a:ext>
            </a:extLst>
          </p:cNvPr>
          <p:cNvSpPr txBox="1"/>
          <p:nvPr/>
        </p:nvSpPr>
        <p:spPr>
          <a:xfrm>
            <a:off x="1950893" y="6305355"/>
            <a:ext cx="115461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solidFill>
                  <a:srgbClr val="008FB3"/>
                </a:solidFill>
                <a:ea typeface="Calibri"/>
                <a:cs typeface="Calibri"/>
              </a:rPr>
              <a:t>0,78 €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2C1111A0-D15B-94D9-534A-AD7422BD0AB8}"/>
              </a:ext>
            </a:extLst>
          </p:cNvPr>
          <p:cNvSpPr txBox="1"/>
          <p:nvPr/>
        </p:nvSpPr>
        <p:spPr>
          <a:xfrm>
            <a:off x="3594711" y="4470393"/>
            <a:ext cx="1154610" cy="4770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500" b="1" dirty="0">
                <a:solidFill>
                  <a:srgbClr val="008FB3"/>
                </a:solidFill>
                <a:ea typeface="Calibri"/>
                <a:cs typeface="Calibri"/>
              </a:rPr>
              <a:t>63 %</a:t>
            </a:r>
            <a:endParaRPr lang="cs-CZ" sz="2500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cxnSp>
        <p:nvCxnSpPr>
          <p:cNvPr id="32" name="Přímá spojnice se šipkou 31">
            <a:extLst>
              <a:ext uri="{FF2B5EF4-FFF2-40B4-BE49-F238E27FC236}">
                <a16:creationId xmlns:a16="http://schemas.microsoft.com/office/drawing/2014/main" id="{277B5BC5-E042-8541-56FC-196A8821B872}"/>
              </a:ext>
            </a:extLst>
          </p:cNvPr>
          <p:cNvCxnSpPr>
            <a:cxnSpLocks/>
          </p:cNvCxnSpPr>
          <p:nvPr/>
        </p:nvCxnSpPr>
        <p:spPr>
          <a:xfrm flipV="1">
            <a:off x="2055019" y="6426200"/>
            <a:ext cx="402431" cy="157956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4322C248-40EB-467B-682B-DB0AD2E08D2D}"/>
              </a:ext>
            </a:extLst>
          </p:cNvPr>
          <p:cNvSpPr txBox="1"/>
          <p:nvPr/>
        </p:nvSpPr>
        <p:spPr>
          <a:xfrm>
            <a:off x="3576265" y="8251400"/>
            <a:ext cx="1154610" cy="4770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500" b="1" dirty="0">
                <a:solidFill>
                  <a:srgbClr val="008FB3"/>
                </a:solidFill>
                <a:ea typeface="Calibri"/>
                <a:cs typeface="Calibri"/>
              </a:rPr>
              <a:t>51 %</a:t>
            </a:r>
            <a:endParaRPr lang="cs-CZ" sz="2500" dirty="0">
              <a:solidFill>
                <a:srgbClr val="008FB3"/>
              </a:solidFill>
              <a:ea typeface="Calibri"/>
              <a:cs typeface="Calibri"/>
            </a:endParaRPr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DB641C6C-BB1E-A902-F239-E7AAEF92F769}"/>
              </a:ext>
            </a:extLst>
          </p:cNvPr>
          <p:cNvSpPr txBox="1"/>
          <p:nvPr/>
        </p:nvSpPr>
        <p:spPr>
          <a:xfrm>
            <a:off x="3582240" y="8097885"/>
            <a:ext cx="1000271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solidFill>
                  <a:srgbClr val="DB1689"/>
                </a:solidFill>
                <a:ea typeface="Calibri"/>
                <a:cs typeface="Calibri"/>
              </a:rPr>
              <a:t>Zľava</a:t>
            </a:r>
            <a:r>
              <a:rPr lang="cs-CZ" sz="1600" b="1" dirty="0">
                <a:solidFill>
                  <a:srgbClr val="DB1689"/>
                </a:solidFill>
                <a:ea typeface="Calibri"/>
                <a:cs typeface="Calibri"/>
              </a:rPr>
              <a:t> až</a:t>
            </a:r>
            <a:endParaRPr lang="cs-CZ" sz="1600" dirty="0">
              <a:ea typeface="Calibri"/>
              <a:cs typeface="Calibri"/>
            </a:endParaRP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807D459-85C8-8C37-A2B6-EC6E3A8F1BC7}"/>
              </a:ext>
            </a:extLst>
          </p:cNvPr>
          <p:cNvSpPr txBox="1"/>
          <p:nvPr/>
        </p:nvSpPr>
        <p:spPr>
          <a:xfrm>
            <a:off x="2658771" y="8182290"/>
            <a:ext cx="1154610" cy="40011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000" b="1" dirty="0">
                <a:solidFill>
                  <a:srgbClr val="DB1689"/>
                </a:solidFill>
                <a:ea typeface="Calibri"/>
                <a:cs typeface="Calibri"/>
              </a:rPr>
              <a:t>0,313 €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5F19E939-9314-2FED-B175-413956B26F97}"/>
              </a:ext>
            </a:extLst>
          </p:cNvPr>
          <p:cNvSpPr txBox="1"/>
          <p:nvPr/>
        </p:nvSpPr>
        <p:spPr>
          <a:xfrm>
            <a:off x="1944227" y="8197679"/>
            <a:ext cx="1154610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b="1" dirty="0">
                <a:solidFill>
                  <a:srgbClr val="008FB3"/>
                </a:solidFill>
                <a:ea typeface="Calibri"/>
                <a:cs typeface="Calibri"/>
              </a:rPr>
              <a:t>0,63 €</a:t>
            </a:r>
          </a:p>
        </p:txBody>
      </p:sp>
      <p:cxnSp>
        <p:nvCxnSpPr>
          <p:cNvPr id="42" name="Přímá spojnice se šipkou 41">
            <a:extLst>
              <a:ext uri="{FF2B5EF4-FFF2-40B4-BE49-F238E27FC236}">
                <a16:creationId xmlns:a16="http://schemas.microsoft.com/office/drawing/2014/main" id="{34095531-A619-A752-C1A9-3EB8FAC77CF4}"/>
              </a:ext>
            </a:extLst>
          </p:cNvPr>
          <p:cNvCxnSpPr>
            <a:cxnSpLocks/>
          </p:cNvCxnSpPr>
          <p:nvPr/>
        </p:nvCxnSpPr>
        <p:spPr>
          <a:xfrm flipV="1">
            <a:off x="2032000" y="8325155"/>
            <a:ext cx="397068" cy="135070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Obdélník 45">
            <a:extLst>
              <a:ext uri="{FF2B5EF4-FFF2-40B4-BE49-F238E27FC236}">
                <a16:creationId xmlns:a16="http://schemas.microsoft.com/office/drawing/2014/main" id="{127ACF45-2EAA-80D0-E713-DFB479C15587}"/>
              </a:ext>
            </a:extLst>
          </p:cNvPr>
          <p:cNvSpPr/>
          <p:nvPr/>
        </p:nvSpPr>
        <p:spPr>
          <a:xfrm>
            <a:off x="230080" y="1431074"/>
            <a:ext cx="6400801" cy="474171"/>
          </a:xfrm>
          <a:prstGeom prst="rect">
            <a:avLst/>
          </a:prstGeom>
          <a:solidFill>
            <a:srgbClr val="1D579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4" tIns="42672" rIns="85344" bIns="42672" rtlCol="0" anchor="ctr"/>
          <a:lstStyle/>
          <a:p>
            <a:pPr algn="ctr"/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Akčná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cena od 500 ks je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vrátane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potlače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1/0 (plastové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perá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), laseru (kovové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perá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) +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prípravy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podľa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cenníku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.  </a:t>
            </a:r>
          </a:p>
          <a:p>
            <a:pPr algn="ctr"/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Akcia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platí do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vypredania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zásob,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alebo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 do </a:t>
            </a:r>
            <a:r>
              <a:rPr lang="cs-CZ" sz="1000" dirty="0" err="1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odvolania</a:t>
            </a:r>
            <a:r>
              <a:rPr lang="cs-CZ" sz="1000" dirty="0">
                <a:solidFill>
                  <a:schemeClr val="bg1"/>
                </a:solidFill>
                <a:latin typeface="Calibri"/>
                <a:ea typeface="+mn-lt"/>
                <a:cs typeface="Calibri"/>
              </a:rPr>
              <a:t>. Ceny bez DPH.</a:t>
            </a:r>
            <a:endParaRPr lang="cs-CZ" sz="1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47" name="Obrázek 46" descr="Obsah obrázku Grafika, symbol, snímek obrazovky, Obdélník&#10;&#10;Popis se vygeneroval automaticky.">
            <a:extLst>
              <a:ext uri="{FF2B5EF4-FFF2-40B4-BE49-F238E27FC236}">
                <a16:creationId xmlns:a16="http://schemas.microsoft.com/office/drawing/2014/main" id="{20B184C7-58E6-0AFD-A1F6-D958E9D03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91" y="9053797"/>
            <a:ext cx="6402173" cy="1087607"/>
          </a:xfrm>
          <a:prstGeom prst="rect">
            <a:avLst/>
          </a:prstGeom>
        </p:spPr>
      </p:pic>
      <p:sp>
        <p:nvSpPr>
          <p:cNvPr id="50" name="TextovéPole 49">
            <a:extLst>
              <a:ext uri="{FF2B5EF4-FFF2-40B4-BE49-F238E27FC236}">
                <a16:creationId xmlns:a16="http://schemas.microsoft.com/office/drawing/2014/main" id="{3CAEB026-42FC-A7E4-FC80-E459C1A79CAD}"/>
              </a:ext>
            </a:extLst>
          </p:cNvPr>
          <p:cNvSpPr txBox="1"/>
          <p:nvPr/>
        </p:nvSpPr>
        <p:spPr>
          <a:xfrm>
            <a:off x="427444" y="9365284"/>
            <a:ext cx="1530390" cy="46166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ea typeface="Calibri"/>
                <a:cs typeface="Calibri"/>
              </a:rPr>
              <a:t>Kontakt:</a:t>
            </a:r>
            <a:endParaRPr lang="cs-CZ" sz="240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0DCA9DEF-D5BF-0F1D-EA41-E00E0965F020}"/>
              </a:ext>
            </a:extLst>
          </p:cNvPr>
          <p:cNvSpPr txBox="1"/>
          <p:nvPr/>
        </p:nvSpPr>
        <p:spPr>
          <a:xfrm>
            <a:off x="1803224" y="9445789"/>
            <a:ext cx="115461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>
                <a:solidFill>
                  <a:srgbClr val="DB1689"/>
                </a:solidFill>
                <a:ea typeface="Calibri"/>
                <a:cs typeface="Calibri"/>
              </a:rPr>
              <a:t>Tel.</a:t>
            </a:r>
            <a:endParaRPr lang="cs-CZ" sz="1400">
              <a:ea typeface="Calibri"/>
              <a:cs typeface="Calibri"/>
            </a:endParaRP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CF685D89-FD8B-F358-0020-D4DABA037FAC}"/>
              </a:ext>
            </a:extLst>
          </p:cNvPr>
          <p:cNvSpPr txBox="1"/>
          <p:nvPr/>
        </p:nvSpPr>
        <p:spPr>
          <a:xfrm>
            <a:off x="4172016" y="9445769"/>
            <a:ext cx="115461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>
                <a:solidFill>
                  <a:srgbClr val="DB1689"/>
                </a:solidFill>
                <a:ea typeface="Calibri"/>
                <a:cs typeface="Calibri"/>
              </a:rPr>
              <a:t>Mail.</a:t>
            </a:r>
          </a:p>
        </p:txBody>
      </p:sp>
    </p:spTree>
    <p:extLst>
      <p:ext uri="{BB962C8B-B14F-4D97-AF65-F5344CB8AC3E}">
        <p14:creationId xmlns:p14="http://schemas.microsoft.com/office/powerpoint/2010/main" val="1078577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3" ma:contentTypeDescription="Vytvoří nový dokument" ma:contentTypeScope="" ma:versionID="2098b52ec46d7cce9dd2c08d6021b78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fd1c738104c5be94e0333fded47ded99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ZSFMMZE4K5KU-1794939406-65</_dlc_DocId>
    <_dlc_DocIdUrl xmlns="479f79fc-0a74-470b-864a-c49bed5e19d0">
      <Url>https://adorepen.sharepoint.com/sites/sh-marketing/_layouts/15/DocIdRedir.aspx?ID=ZSFMMZE4K5KU-1794939406-65</Url>
      <Description>ZSFMMZE4K5KU-1794939406-65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E36BDFA5-4872-4333-BB1B-25D7B841D422}"/>
</file>

<file path=customXml/itemProps2.xml><?xml version="1.0" encoding="utf-8"?>
<ds:datastoreItem xmlns:ds="http://schemas.openxmlformats.org/officeDocument/2006/customXml" ds:itemID="{30C2B490-3B62-43F8-8C15-C3360C631BD5}"/>
</file>

<file path=customXml/itemProps3.xml><?xml version="1.0" encoding="utf-8"?>
<ds:datastoreItem xmlns:ds="http://schemas.openxmlformats.org/officeDocument/2006/customXml" ds:itemID="{94316938-E6BF-427B-BD3D-FF5FE9379CD0}"/>
</file>

<file path=customXml/itemProps4.xml><?xml version="1.0" encoding="utf-8"?>
<ds:datastoreItem xmlns:ds="http://schemas.openxmlformats.org/officeDocument/2006/customXml" ds:itemID="{09C05983-61BF-4CF1-BA95-0398B48590B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Vlastní</PresentationFormat>
  <Paragraphs>38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systému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Beáta Kačmariková</cp:lastModifiedBy>
  <cp:revision>734</cp:revision>
  <dcterms:created xsi:type="dcterms:W3CDTF">2023-11-16T12:04:19Z</dcterms:created>
  <dcterms:modified xsi:type="dcterms:W3CDTF">2024-01-22T14:48:30Z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4aa31bc4-5e30-4d1a-95d3-62bf799fcdc2</vt:lpwstr>
  </property>
</Properties>
</file>