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4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7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1" y="2376977"/>
            <a:ext cx="2915545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4"/>
            <a:ext cx="2211885" cy="538916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0" y="9173436"/>
            <a:ext cx="155633" cy="14372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eták sk.png" descr="leták s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1636" y="-35929"/>
            <a:ext cx="6901272" cy="976195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281205" y="19801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96" name="YOUR LOGO"/>
          <p:cNvSpPr txBox="1"/>
          <p:nvPr/>
        </p:nvSpPr>
        <p:spPr>
          <a:xfrm>
            <a:off x="2412084" y="116692"/>
            <a:ext cx="2084632" cy="50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 sz="3300">
                <a:solidFill>
                  <a:schemeClr val="accent1">
                    <a:satOff val="-3547"/>
                    <a:lumOff val="-10352"/>
                  </a:schemeClr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VAŠE LOGO</a:t>
            </a:r>
          </a:p>
        </p:txBody>
      </p:sp>
      <p:sp>
        <p:nvSpPr>
          <p:cNvPr id="97" name="Metal set BP + RP"/>
          <p:cNvSpPr txBox="1"/>
          <p:nvPr/>
        </p:nvSpPr>
        <p:spPr>
          <a:xfrm>
            <a:off x="1946233" y="2413905"/>
            <a:ext cx="730148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Gélové pero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1500235</a:t>
            </a:r>
          </a:p>
        </p:txBody>
      </p:sp>
      <p:sp>
        <p:nvSpPr>
          <p:cNvPr id="98" name="Metal set BP + RP"/>
          <p:cNvSpPr txBox="1"/>
          <p:nvPr/>
        </p:nvSpPr>
        <p:spPr>
          <a:xfrm>
            <a:off x="2119800" y="4327371"/>
            <a:ext cx="802825" cy="351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Plastové pero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1100684</a:t>
            </a:r>
          </a:p>
        </p:txBody>
      </p:sp>
      <p:sp>
        <p:nvSpPr>
          <p:cNvPr id="99" name="Metal set BP + RP"/>
          <p:cNvSpPr txBox="1"/>
          <p:nvPr/>
        </p:nvSpPr>
        <p:spPr>
          <a:xfrm>
            <a:off x="2306067" y="6253538"/>
            <a:ext cx="743976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Kovové pero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1201318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1759967" y="8158538"/>
            <a:ext cx="743976" cy="351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1000"/>
              <a:t>Kovové pero</a:t>
            </a:r>
            <a:br>
              <a:rPr sz="1000"/>
            </a:br>
            <a:r>
              <a:rPr sz="700">
                <a:solidFill>
                  <a:srgbClr val="000000"/>
                </a:solidFill>
              </a:rPr>
              <a:t>1200219</a:t>
            </a:r>
          </a:p>
        </p:txBody>
      </p:sp>
      <p:sp>
        <p:nvSpPr>
          <p:cNvPr id="101" name="4,41 €"/>
          <p:cNvSpPr txBox="1"/>
          <p:nvPr/>
        </p:nvSpPr>
        <p:spPr>
          <a:xfrm>
            <a:off x="3004360" y="3906350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2448291" y="5845217"/>
            <a:ext cx="925480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2618912" y="7745983"/>
            <a:ext cx="925480" cy="34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5" ma:contentTypeDescription="Vytvoří nový dokument" ma:contentTypeScope="" ma:versionID="55b3f03204b29cb340cee2420160776a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455611405ebb25843ac60e1b17b3e08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ZSFMMZE4K5KU-1794939406-389</_dlc_DocId>
    <_dlc_DocIdUrl xmlns="479f79fc-0a74-470b-864a-c49bed5e19d0">
      <Url>https://adorepen.sharepoint.com/sites/sh-marketing/_layouts/15/DocIdRedir.aspx?ID=ZSFMMZE4K5KU-1794939406-389</Url>
      <Description>ZSFMMZE4K5KU-1794939406-389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0309B762-342A-4419-A315-525B45C241AC}"/>
</file>

<file path=customXml/itemProps2.xml><?xml version="1.0" encoding="utf-8"?>
<ds:datastoreItem xmlns:ds="http://schemas.openxmlformats.org/officeDocument/2006/customXml" ds:itemID="{F338BDC5-9AF6-4A60-B1C8-5DC6E5140998}"/>
</file>

<file path=customXml/itemProps3.xml><?xml version="1.0" encoding="utf-8"?>
<ds:datastoreItem xmlns:ds="http://schemas.openxmlformats.org/officeDocument/2006/customXml" ds:itemID="{AF31D11C-BC28-4597-B4A7-5EA6D605B901}"/>
</file>

<file path=customXml/itemProps4.xml><?xml version="1.0" encoding="utf-8"?>
<ds:datastoreItem xmlns:ds="http://schemas.openxmlformats.org/officeDocument/2006/customXml" ds:itemID="{43704458-F9EC-4263-9321-AE64DF66697C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ee418f2b-91ac-435e-9374-0a3a2811d7c3</vt:lpwstr>
  </property>
</Properties>
</file>