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6901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20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názvu"/>
          <p:cNvSpPr txBox="1">
            <a:spLocks noGrp="1"/>
          </p:cNvSpPr>
          <p:nvPr>
            <p:ph type="title"/>
          </p:nvPr>
        </p:nvSpPr>
        <p:spPr>
          <a:xfrm>
            <a:off x="857250" y="1586898"/>
            <a:ext cx="5143500" cy="3375801"/>
          </a:xfrm>
          <a:prstGeom prst="rect">
            <a:avLst/>
          </a:prstGeom>
        </p:spPr>
        <p:txBody>
          <a:bodyPr anchor="b"/>
          <a:lstStyle>
            <a:lvl1pPr algn="ctr">
              <a:defRPr sz="2200"/>
            </a:lvl1pPr>
          </a:lstStyle>
          <a:p>
            <a:r>
              <a:t>Text názvu</a:t>
            </a:r>
          </a:p>
        </p:txBody>
      </p:sp>
      <p:sp>
        <p:nvSpPr>
          <p:cNvPr id="12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857250" y="5092884"/>
            <a:ext cx="5143500" cy="2341068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900"/>
            </a:lvl1pPr>
            <a:lvl2pPr marL="0" indent="0" algn="ctr">
              <a:buSzTx/>
              <a:buFontTx/>
              <a:buNone/>
              <a:defRPr sz="900"/>
            </a:lvl2pPr>
            <a:lvl3pPr marL="0" indent="0" algn="ctr">
              <a:buSzTx/>
              <a:buFontTx/>
              <a:buNone/>
              <a:defRPr sz="900"/>
            </a:lvl3pPr>
            <a:lvl4pPr marL="0" indent="0" algn="ctr">
              <a:buSzTx/>
              <a:buFontTx/>
              <a:buNone/>
              <a:defRPr sz="900"/>
            </a:lvl4pPr>
            <a:lvl5pPr marL="0" indent="0" algn="ctr">
              <a:buSzTx/>
              <a:buFontTx/>
              <a:buNone/>
              <a:defRPr sz="9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13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21" name="Text úrovně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2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názvu"/>
          <p:cNvSpPr txBox="1">
            <a:spLocks noGrp="1"/>
          </p:cNvSpPr>
          <p:nvPr>
            <p:ph type="title"/>
          </p:nvPr>
        </p:nvSpPr>
        <p:spPr>
          <a:xfrm>
            <a:off x="467924" y="2417382"/>
            <a:ext cx="5915027" cy="4033452"/>
          </a:xfrm>
          <a:prstGeom prst="rect">
            <a:avLst/>
          </a:prstGeom>
        </p:spPr>
        <p:txBody>
          <a:bodyPr anchor="b"/>
          <a:lstStyle>
            <a:lvl1pPr>
              <a:defRPr sz="2200"/>
            </a:lvl1pPr>
          </a:lstStyle>
          <a:p>
            <a:r>
              <a:t>Text názvu</a:t>
            </a:r>
          </a:p>
        </p:txBody>
      </p:sp>
      <p:sp>
        <p:nvSpPr>
          <p:cNvPr id="30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67924" y="6488993"/>
            <a:ext cx="5915027" cy="2121101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31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39" name="Text úrovně 1…"/>
          <p:cNvSpPr txBox="1">
            <a:spLocks noGrp="1"/>
          </p:cNvSpPr>
          <p:nvPr>
            <p:ph type="body" sz="half" idx="1"/>
          </p:nvPr>
        </p:nvSpPr>
        <p:spPr>
          <a:xfrm>
            <a:off x="471487" y="2581231"/>
            <a:ext cx="2914651" cy="6152311"/>
          </a:xfrm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0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názvu"/>
          <p:cNvSpPr txBox="1">
            <a:spLocks noGrp="1"/>
          </p:cNvSpPr>
          <p:nvPr>
            <p:ph type="title"/>
          </p:nvPr>
        </p:nvSpPr>
        <p:spPr>
          <a:xfrm>
            <a:off x="472385" y="516246"/>
            <a:ext cx="5915027" cy="1874200"/>
          </a:xfrm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48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72381" y="2376977"/>
            <a:ext cx="2901258" cy="1164920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900" b="1"/>
            </a:lvl1pPr>
            <a:lvl2pPr marL="0" indent="0">
              <a:buSzTx/>
              <a:buFontTx/>
              <a:buNone/>
              <a:defRPr sz="900" b="1"/>
            </a:lvl2pPr>
            <a:lvl3pPr marL="0" indent="0">
              <a:buSzTx/>
              <a:buFontTx/>
              <a:buNone/>
              <a:defRPr sz="900" b="1"/>
            </a:lvl3pPr>
            <a:lvl4pPr marL="0" indent="0">
              <a:buSzTx/>
              <a:buFontTx/>
              <a:buNone/>
              <a:defRPr sz="900" b="1"/>
            </a:lvl4pPr>
            <a:lvl5pPr marL="0" indent="0">
              <a:buSzTx/>
              <a:buFontTx/>
              <a:buNone/>
              <a:defRPr sz="900" b="1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9" name="Zástupný symbol pro text 4"/>
          <p:cNvSpPr>
            <a:spLocks noGrp="1"/>
          </p:cNvSpPr>
          <p:nvPr>
            <p:ph type="body" sz="quarter" idx="21"/>
          </p:nvPr>
        </p:nvSpPr>
        <p:spPr>
          <a:xfrm>
            <a:off x="3471869" y="2376977"/>
            <a:ext cx="2915549" cy="1164920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58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 názvu"/>
          <p:cNvSpPr txBox="1">
            <a:spLocks noGrp="1"/>
          </p:cNvSpPr>
          <p:nvPr>
            <p:ph type="title"/>
          </p:nvPr>
        </p:nvSpPr>
        <p:spPr>
          <a:xfrm>
            <a:off x="472387" y="646430"/>
            <a:ext cx="2211886" cy="2262510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t>Text názvu</a:t>
            </a:r>
          </a:p>
        </p:txBody>
      </p:sp>
      <p:sp>
        <p:nvSpPr>
          <p:cNvPr id="73" name="Text úrovně 1…"/>
          <p:cNvSpPr txBox="1">
            <a:spLocks noGrp="1"/>
          </p:cNvSpPr>
          <p:nvPr>
            <p:ph type="body" sz="half" idx="1"/>
          </p:nvPr>
        </p:nvSpPr>
        <p:spPr>
          <a:xfrm>
            <a:off x="2915548" y="1396110"/>
            <a:ext cx="3471866" cy="68907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 marL="731519" indent="-274319">
              <a:defRPr sz="1200"/>
            </a:lvl2pPr>
            <a:lvl3pPr marL="1219200" indent="-304800">
              <a:defRPr sz="1200"/>
            </a:lvl3pPr>
            <a:lvl4pPr marL="1763484" indent="-391884">
              <a:defRPr sz="1200"/>
            </a:lvl4pPr>
            <a:lvl5pPr marL="2220684" indent="-391884">
              <a:defRPr sz="12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74" name="Zástupný symbol pro text 3"/>
          <p:cNvSpPr>
            <a:spLocks noGrp="1"/>
          </p:cNvSpPr>
          <p:nvPr>
            <p:ph type="body" sz="quarter" idx="21"/>
          </p:nvPr>
        </p:nvSpPr>
        <p:spPr>
          <a:xfrm>
            <a:off x="472388" y="2908931"/>
            <a:ext cx="2211885" cy="538917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názvu"/>
          <p:cNvSpPr txBox="1">
            <a:spLocks noGrp="1"/>
          </p:cNvSpPr>
          <p:nvPr>
            <p:ph type="title"/>
          </p:nvPr>
        </p:nvSpPr>
        <p:spPr>
          <a:xfrm>
            <a:off x="472387" y="646430"/>
            <a:ext cx="2211886" cy="2262510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t>Text názvu</a:t>
            </a:r>
          </a:p>
        </p:txBody>
      </p:sp>
      <p:sp>
        <p:nvSpPr>
          <p:cNvPr id="83" name="Zástupný symbol pro obrázek 2"/>
          <p:cNvSpPr>
            <a:spLocks noGrp="1"/>
          </p:cNvSpPr>
          <p:nvPr>
            <p:ph type="pic" sz="half" idx="21"/>
          </p:nvPr>
        </p:nvSpPr>
        <p:spPr>
          <a:xfrm>
            <a:off x="2915548" y="1396110"/>
            <a:ext cx="3471866" cy="689076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72387" y="2908934"/>
            <a:ext cx="2211886" cy="538916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600"/>
            </a:lvl1pPr>
            <a:lvl2pPr marL="0" indent="0">
              <a:buSzTx/>
              <a:buFontTx/>
              <a:buNone/>
              <a:defRPr sz="600"/>
            </a:lvl2pPr>
            <a:lvl3pPr marL="0" indent="0">
              <a:buSzTx/>
              <a:buFontTx/>
              <a:buNone/>
              <a:defRPr sz="600"/>
            </a:lvl3pPr>
            <a:lvl4pPr marL="0" indent="0">
              <a:buSzTx/>
              <a:buFontTx/>
              <a:buNone/>
              <a:defRPr sz="600"/>
            </a:lvl4pPr>
            <a:lvl5pPr marL="0" indent="0">
              <a:buSzTx/>
              <a:buFontTx/>
              <a:buNone/>
              <a:defRPr sz="6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8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názvu"/>
          <p:cNvSpPr txBox="1">
            <a:spLocks noGrp="1"/>
          </p:cNvSpPr>
          <p:nvPr>
            <p:ph type="title"/>
          </p:nvPr>
        </p:nvSpPr>
        <p:spPr>
          <a:xfrm>
            <a:off x="471490" y="516246"/>
            <a:ext cx="5915027" cy="187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Text názvu</a:t>
            </a:r>
          </a:p>
        </p:txBody>
      </p:sp>
      <p:sp>
        <p:nvSpPr>
          <p:cNvPr id="3" name="Text úrovně 1…"/>
          <p:cNvSpPr txBox="1">
            <a:spLocks noGrp="1"/>
          </p:cNvSpPr>
          <p:nvPr>
            <p:ph type="body" idx="1"/>
          </p:nvPr>
        </p:nvSpPr>
        <p:spPr>
          <a:xfrm>
            <a:off x="471490" y="2581231"/>
            <a:ext cx="5915027" cy="6152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" name="Číslo snímku"/>
          <p:cNvSpPr txBox="1">
            <a:spLocks noGrp="1"/>
          </p:cNvSpPr>
          <p:nvPr>
            <p:ph type="sldNum" sz="quarter" idx="2"/>
          </p:nvPr>
        </p:nvSpPr>
        <p:spPr>
          <a:xfrm>
            <a:off x="6230884" y="9173437"/>
            <a:ext cx="155631" cy="143725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4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1 sk.png" descr="1 s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26"/>
            <a:ext cx="6858001" cy="9700752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YOUR LOGO"/>
          <p:cNvSpPr txBox="1"/>
          <p:nvPr/>
        </p:nvSpPr>
        <p:spPr>
          <a:xfrm>
            <a:off x="2381723" y="110342"/>
            <a:ext cx="2020040" cy="497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26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t>VAŠE </a:t>
            </a:r>
            <a:r>
              <a:rPr>
                <a:latin typeface="Geologica Thin Light"/>
                <a:ea typeface="Geologica Thin Light"/>
                <a:cs typeface="Geologica Thin Light"/>
                <a:sym typeface="Geologica Thin Light"/>
              </a:rPr>
              <a:t>LOGO</a:t>
            </a:r>
          </a:p>
        </p:txBody>
      </p:sp>
      <p:sp>
        <p:nvSpPr>
          <p:cNvPr id="96" name="4,41 €"/>
          <p:cNvSpPr txBox="1"/>
          <p:nvPr/>
        </p:nvSpPr>
        <p:spPr>
          <a:xfrm>
            <a:off x="3689110" y="8997636"/>
            <a:ext cx="1599152" cy="377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lnSpc>
                <a:spcPct val="120000"/>
              </a:lnSpc>
              <a:defRPr sz="8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dirty="0"/>
              <a:t> 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 250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500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1000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b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</a:b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</a:t>
            </a:r>
            <a:r>
              <a:rPr dirty="0"/>
              <a:t>1,57 €      </a:t>
            </a:r>
            <a:r>
              <a:rPr lang="cs-CZ" dirty="0"/>
              <a:t> </a:t>
            </a:r>
            <a:r>
              <a:rPr dirty="0"/>
              <a:t>1,43 €     1,34 €    </a:t>
            </a:r>
            <a:r>
              <a:rPr lang="cs-CZ" dirty="0"/>
              <a:t> </a:t>
            </a:r>
            <a:r>
              <a:rPr dirty="0"/>
              <a:t>1,32 €</a:t>
            </a:r>
          </a:p>
        </p:txBody>
      </p:sp>
      <p:sp>
        <p:nvSpPr>
          <p:cNvPr id="97" name="4,41 €"/>
          <p:cNvSpPr txBox="1"/>
          <p:nvPr/>
        </p:nvSpPr>
        <p:spPr>
          <a:xfrm>
            <a:off x="3689110" y="6356038"/>
            <a:ext cx="1576710" cy="377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lnSpc>
                <a:spcPct val="120000"/>
              </a:lnSpc>
              <a:defRPr sz="8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dirty="0"/>
              <a:t> 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 250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500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1000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b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</a:b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</a:t>
            </a:r>
            <a:r>
              <a:rPr dirty="0"/>
              <a:t>0,48 €      </a:t>
            </a:r>
            <a:r>
              <a:rPr lang="cs-CZ" dirty="0"/>
              <a:t> </a:t>
            </a:r>
            <a:r>
              <a:rPr dirty="0"/>
              <a:t>0,37 €    </a:t>
            </a:r>
            <a:r>
              <a:rPr lang="cs-CZ" dirty="0"/>
              <a:t> </a:t>
            </a:r>
            <a:r>
              <a:rPr dirty="0"/>
              <a:t> 0,29 €     0,28 €</a:t>
            </a:r>
          </a:p>
        </p:txBody>
      </p:sp>
      <p:sp>
        <p:nvSpPr>
          <p:cNvPr id="98" name="4,41 €"/>
          <p:cNvSpPr txBox="1"/>
          <p:nvPr/>
        </p:nvSpPr>
        <p:spPr>
          <a:xfrm>
            <a:off x="3132427" y="3634004"/>
            <a:ext cx="2184248" cy="5078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9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dirty="0"/>
              <a:t>            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  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250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 500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1000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b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</a:b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6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     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</a:t>
            </a:r>
            <a:r>
              <a:rPr dirty="0"/>
              <a:t>0,36 €        </a:t>
            </a:r>
            <a:r>
              <a:rPr lang="cs-CZ" dirty="0"/>
              <a:t> </a:t>
            </a:r>
            <a:r>
              <a:rPr dirty="0"/>
              <a:t>0,25 €       0,17 €     0,16 €</a:t>
            </a:r>
            <a:br>
              <a:rPr dirty="0"/>
            </a:b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12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    </a:t>
            </a:r>
            <a:r>
              <a:rPr dirty="0"/>
              <a:t>0,48 €      </a:t>
            </a:r>
            <a:r>
              <a:rPr lang="cs-CZ" dirty="0"/>
              <a:t>  </a:t>
            </a:r>
            <a:r>
              <a:rPr dirty="0"/>
              <a:t> 0,37 €       0,29 €     0,28 €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2 sk.png" descr="2 s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5326"/>
            <a:ext cx="6858001" cy="9700752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4,41 €"/>
          <p:cNvSpPr txBox="1"/>
          <p:nvPr/>
        </p:nvSpPr>
        <p:spPr>
          <a:xfrm>
            <a:off x="3299645" y="8153086"/>
            <a:ext cx="1964636" cy="400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0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dirty="0"/>
              <a:t>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 250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500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1000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b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</a:b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</a:t>
            </a:r>
            <a:r>
              <a:rPr dirty="0"/>
              <a:t>0,45 €    </a:t>
            </a:r>
            <a:r>
              <a:rPr lang="cs-CZ" dirty="0"/>
              <a:t> </a:t>
            </a:r>
            <a:r>
              <a:rPr dirty="0"/>
              <a:t> 0,34 €     0,26 €     0,25 €</a:t>
            </a:r>
          </a:p>
        </p:txBody>
      </p:sp>
      <p:sp>
        <p:nvSpPr>
          <p:cNvPr id="102" name="4,41 €"/>
          <p:cNvSpPr txBox="1"/>
          <p:nvPr/>
        </p:nvSpPr>
        <p:spPr>
          <a:xfrm>
            <a:off x="3221309" y="5517838"/>
            <a:ext cx="2001506" cy="400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0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dirty="0"/>
              <a:t> 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 250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500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1000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b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</a:b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</a:t>
            </a:r>
            <a:r>
              <a:rPr dirty="0"/>
              <a:t>0,43 €     </a:t>
            </a:r>
            <a:r>
              <a:rPr lang="cs-CZ" dirty="0"/>
              <a:t>  </a:t>
            </a:r>
            <a:r>
              <a:rPr dirty="0"/>
              <a:t>0,32 €     0,24 €    </a:t>
            </a:r>
            <a:r>
              <a:rPr lang="cs-CZ" dirty="0"/>
              <a:t> </a:t>
            </a:r>
            <a:r>
              <a:rPr dirty="0"/>
              <a:t>0,23 €</a:t>
            </a:r>
          </a:p>
        </p:txBody>
      </p:sp>
      <p:sp>
        <p:nvSpPr>
          <p:cNvPr id="103" name="4,41 €"/>
          <p:cNvSpPr txBox="1"/>
          <p:nvPr/>
        </p:nvSpPr>
        <p:spPr>
          <a:xfrm>
            <a:off x="3166885" y="2882588"/>
            <a:ext cx="2039978" cy="400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0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dirty="0"/>
              <a:t> 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 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250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500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b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</a:b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</a:t>
            </a:r>
            <a:r>
              <a:rPr dirty="0"/>
              <a:t>0,43 €      </a:t>
            </a:r>
            <a:r>
              <a:rPr lang="cs-CZ" dirty="0"/>
              <a:t> </a:t>
            </a:r>
            <a:r>
              <a:rPr dirty="0"/>
              <a:t>0,32 €    </a:t>
            </a:r>
            <a:r>
              <a:rPr lang="cs-CZ" dirty="0"/>
              <a:t> </a:t>
            </a:r>
            <a:r>
              <a:rPr dirty="0"/>
              <a:t> 0,24 €    </a:t>
            </a:r>
            <a:r>
              <a:rPr lang="cs-CZ" dirty="0"/>
              <a:t> </a:t>
            </a:r>
            <a:r>
              <a:rPr dirty="0"/>
              <a:t>0,23 €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</Words>
  <Application>Microsoft Office PowerPoint</Application>
  <PresentationFormat>Vlastní</PresentationFormat>
  <Paragraphs>7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Calibri</vt:lpstr>
      <vt:lpstr>Geologica Thin Light</vt:lpstr>
      <vt:lpstr>Motiv systému Office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Matěj Šmídek</dc:creator>
  <cp:lastModifiedBy>Matěj Šmídek</cp:lastModifiedBy>
  <cp:revision>1</cp:revision>
  <dcterms:modified xsi:type="dcterms:W3CDTF">2025-04-02T12:35:06Z</dcterms:modified>
</cp:coreProperties>
</file>