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6858000" cy="96901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názvu"/>
          <p:cNvSpPr txBox="1"/>
          <p:nvPr>
            <p:ph type="title"/>
          </p:nvPr>
        </p:nvSpPr>
        <p:spPr>
          <a:xfrm>
            <a:off x="857250" y="1586898"/>
            <a:ext cx="5143500" cy="3375801"/>
          </a:xfrm>
          <a:prstGeom prst="rect">
            <a:avLst/>
          </a:prstGeom>
        </p:spPr>
        <p:txBody>
          <a:bodyPr anchor="b"/>
          <a:lstStyle>
            <a:lvl1pPr algn="ctr">
              <a:defRPr sz="2200"/>
            </a:lvl1pPr>
          </a:lstStyle>
          <a:p>
            <a:pPr/>
            <a:r>
              <a:t>Text názvu</a:t>
            </a:r>
          </a:p>
        </p:txBody>
      </p:sp>
      <p:sp>
        <p:nvSpPr>
          <p:cNvPr id="12" name="Text úrovně 1…"/>
          <p:cNvSpPr txBox="1"/>
          <p:nvPr>
            <p:ph type="body" sz="quarter" idx="1"/>
          </p:nvPr>
        </p:nvSpPr>
        <p:spPr>
          <a:xfrm>
            <a:off x="857250" y="5092884"/>
            <a:ext cx="5143500" cy="2341066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900"/>
            </a:lvl1pPr>
            <a:lvl2pPr marL="0" indent="0" algn="ctr">
              <a:buSzTx/>
              <a:buFontTx/>
              <a:buNone/>
              <a:defRPr sz="900"/>
            </a:lvl2pPr>
            <a:lvl3pPr marL="0" indent="0" algn="ctr">
              <a:buSzTx/>
              <a:buFontTx/>
              <a:buNone/>
              <a:defRPr sz="900"/>
            </a:lvl3pPr>
            <a:lvl4pPr marL="0" indent="0" algn="ctr">
              <a:buSzTx/>
              <a:buFontTx/>
              <a:buNone/>
              <a:defRPr sz="900"/>
            </a:lvl4pPr>
            <a:lvl5pPr marL="0" indent="0" algn="ctr">
              <a:buSzTx/>
              <a:buFontTx/>
              <a:buNone/>
              <a:defRPr sz="9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3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21" name="Text úrovně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2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názvu"/>
          <p:cNvSpPr txBox="1"/>
          <p:nvPr>
            <p:ph type="title"/>
          </p:nvPr>
        </p:nvSpPr>
        <p:spPr>
          <a:xfrm>
            <a:off x="467924" y="2417382"/>
            <a:ext cx="5915027" cy="4033452"/>
          </a:xfrm>
          <a:prstGeom prst="rect">
            <a:avLst/>
          </a:prstGeom>
        </p:spPr>
        <p:txBody>
          <a:bodyPr anchor="b"/>
          <a:lstStyle>
            <a:lvl1pPr>
              <a:defRPr sz="2200"/>
            </a:lvl1pPr>
          </a:lstStyle>
          <a:p>
            <a:pPr/>
            <a:r>
              <a:t>Text názvu</a:t>
            </a:r>
          </a:p>
        </p:txBody>
      </p:sp>
      <p:sp>
        <p:nvSpPr>
          <p:cNvPr id="30" name="Text úrovně 1…"/>
          <p:cNvSpPr txBox="1"/>
          <p:nvPr>
            <p:ph type="body" sz="quarter" idx="1"/>
          </p:nvPr>
        </p:nvSpPr>
        <p:spPr>
          <a:xfrm>
            <a:off x="467924" y="6488993"/>
            <a:ext cx="5915027" cy="212109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31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39" name="Text úrovně 1…"/>
          <p:cNvSpPr txBox="1"/>
          <p:nvPr>
            <p:ph type="body" sz="half" idx="1"/>
          </p:nvPr>
        </p:nvSpPr>
        <p:spPr>
          <a:xfrm>
            <a:off x="471487" y="2581231"/>
            <a:ext cx="2914651" cy="6152311"/>
          </a:xfrm>
          <a:prstGeom prst="rect">
            <a:avLst/>
          </a:prstGeom>
        </p:spPr>
        <p:txBody>
          <a:bodyPr/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0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názvu"/>
          <p:cNvSpPr txBox="1"/>
          <p:nvPr>
            <p:ph type="title"/>
          </p:nvPr>
        </p:nvSpPr>
        <p:spPr>
          <a:xfrm>
            <a:off x="472385" y="516246"/>
            <a:ext cx="5915027" cy="1874200"/>
          </a:xfrm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48" name="Text úrovně 1…"/>
          <p:cNvSpPr txBox="1"/>
          <p:nvPr>
            <p:ph type="body" sz="quarter" idx="1"/>
          </p:nvPr>
        </p:nvSpPr>
        <p:spPr>
          <a:xfrm>
            <a:off x="472381" y="2376977"/>
            <a:ext cx="2901258" cy="1164920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900"/>
            </a:lvl1pPr>
            <a:lvl2pPr marL="0" indent="0">
              <a:buSzTx/>
              <a:buFontTx/>
              <a:buNone/>
              <a:defRPr b="1" sz="900"/>
            </a:lvl2pPr>
            <a:lvl3pPr marL="0" indent="0">
              <a:buSzTx/>
              <a:buFontTx/>
              <a:buNone/>
              <a:defRPr b="1" sz="900"/>
            </a:lvl3pPr>
            <a:lvl4pPr marL="0" indent="0">
              <a:buSzTx/>
              <a:buFontTx/>
              <a:buNone/>
              <a:defRPr b="1" sz="900"/>
            </a:lvl4pPr>
            <a:lvl5pPr marL="0" indent="0">
              <a:buSzTx/>
              <a:buFontTx/>
              <a:buNone/>
              <a:defRPr b="1" sz="9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9" name="Zástupný symbol pro text 4"/>
          <p:cNvSpPr/>
          <p:nvPr>
            <p:ph type="body" sz="quarter" idx="21"/>
          </p:nvPr>
        </p:nvSpPr>
        <p:spPr>
          <a:xfrm>
            <a:off x="3471871" y="2376977"/>
            <a:ext cx="2915545" cy="1164920"/>
          </a:xfrm>
          <a:prstGeom prst="rect">
            <a:avLst/>
          </a:prstGeom>
        </p:spPr>
        <p:txBody>
          <a:bodyPr anchor="b"/>
          <a:lstStyle/>
          <a:p>
            <a:pPr/>
          </a:p>
        </p:txBody>
      </p:sp>
      <p:sp>
        <p:nvSpPr>
          <p:cNvPr id="50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58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 názvu"/>
          <p:cNvSpPr txBox="1"/>
          <p:nvPr>
            <p:ph type="title"/>
          </p:nvPr>
        </p:nvSpPr>
        <p:spPr>
          <a:xfrm>
            <a:off x="472387" y="646430"/>
            <a:ext cx="2211886" cy="2262508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pPr/>
            <a:r>
              <a:t>Text názvu</a:t>
            </a:r>
          </a:p>
        </p:txBody>
      </p:sp>
      <p:sp>
        <p:nvSpPr>
          <p:cNvPr id="73" name="Text úrovně 1…"/>
          <p:cNvSpPr txBox="1"/>
          <p:nvPr>
            <p:ph type="body" sz="half" idx="1"/>
          </p:nvPr>
        </p:nvSpPr>
        <p:spPr>
          <a:xfrm>
            <a:off x="2915548" y="1396110"/>
            <a:ext cx="3471866" cy="68907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 marL="731519" indent="-274319">
              <a:defRPr sz="1200"/>
            </a:lvl2pPr>
            <a:lvl3pPr marL="1219200" indent="-304800">
              <a:defRPr sz="1200"/>
            </a:lvl3pPr>
            <a:lvl4pPr marL="1763484" indent="-391884">
              <a:defRPr sz="1200"/>
            </a:lvl4pPr>
            <a:lvl5pPr marL="2220684" indent="-391884">
              <a:defRPr sz="12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4" name="Zástupný symbol pro text 3"/>
          <p:cNvSpPr/>
          <p:nvPr>
            <p:ph type="body" sz="quarter" idx="21"/>
          </p:nvPr>
        </p:nvSpPr>
        <p:spPr>
          <a:xfrm>
            <a:off x="472388" y="2908933"/>
            <a:ext cx="2211885" cy="5389167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názvu"/>
          <p:cNvSpPr txBox="1"/>
          <p:nvPr>
            <p:ph type="title"/>
          </p:nvPr>
        </p:nvSpPr>
        <p:spPr>
          <a:xfrm>
            <a:off x="472387" y="646430"/>
            <a:ext cx="2211886" cy="2262508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pPr/>
            <a:r>
              <a:t>Text názvu</a:t>
            </a:r>
          </a:p>
        </p:txBody>
      </p:sp>
      <p:sp>
        <p:nvSpPr>
          <p:cNvPr id="83" name="Zástupný symbol pro obrázek 2"/>
          <p:cNvSpPr/>
          <p:nvPr>
            <p:ph type="pic" sz="half" idx="21"/>
          </p:nvPr>
        </p:nvSpPr>
        <p:spPr>
          <a:xfrm>
            <a:off x="2915548" y="1396110"/>
            <a:ext cx="3471866" cy="68907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Text úrovně 1…"/>
          <p:cNvSpPr txBox="1"/>
          <p:nvPr>
            <p:ph type="body" sz="quarter" idx="1"/>
          </p:nvPr>
        </p:nvSpPr>
        <p:spPr>
          <a:xfrm>
            <a:off x="472387" y="2908934"/>
            <a:ext cx="2211886" cy="538916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600"/>
            </a:lvl1pPr>
            <a:lvl2pPr marL="0" indent="0">
              <a:buSzTx/>
              <a:buFontTx/>
              <a:buNone/>
              <a:defRPr sz="600"/>
            </a:lvl2pPr>
            <a:lvl3pPr marL="0" indent="0">
              <a:buSzTx/>
              <a:buFontTx/>
              <a:buNone/>
              <a:defRPr sz="600"/>
            </a:lvl3pPr>
            <a:lvl4pPr marL="0" indent="0">
              <a:buSzTx/>
              <a:buFontTx/>
              <a:buNone/>
              <a:defRPr sz="600"/>
            </a:lvl4pPr>
            <a:lvl5pPr marL="0" indent="0">
              <a:buSzTx/>
              <a:buFontTx/>
              <a:buNone/>
              <a:defRPr sz="6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názvu"/>
          <p:cNvSpPr txBox="1"/>
          <p:nvPr>
            <p:ph type="title"/>
          </p:nvPr>
        </p:nvSpPr>
        <p:spPr>
          <a:xfrm>
            <a:off x="471490" y="516246"/>
            <a:ext cx="5915027" cy="187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/>
            <a:r>
              <a:t>Text názvu</a:t>
            </a:r>
          </a:p>
        </p:txBody>
      </p:sp>
      <p:sp>
        <p:nvSpPr>
          <p:cNvPr id="3" name="Text úrovně 1…"/>
          <p:cNvSpPr txBox="1"/>
          <p:nvPr>
            <p:ph type="body" idx="1"/>
          </p:nvPr>
        </p:nvSpPr>
        <p:spPr>
          <a:xfrm>
            <a:off x="471490" y="2581231"/>
            <a:ext cx="5915027" cy="6152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" name="Číslo snímku"/>
          <p:cNvSpPr txBox="1"/>
          <p:nvPr>
            <p:ph type="sldNum" sz="quarter" idx="2"/>
          </p:nvPr>
        </p:nvSpPr>
        <p:spPr>
          <a:xfrm>
            <a:off x="6230882" y="9173437"/>
            <a:ext cx="155632" cy="143725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4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letak pl.png" descr="letak p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8935" y="-17965"/>
            <a:ext cx="6875870" cy="9726030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4,41 €"/>
          <p:cNvSpPr txBox="1"/>
          <p:nvPr/>
        </p:nvSpPr>
        <p:spPr>
          <a:xfrm>
            <a:off x="3281205" y="1980183"/>
            <a:ext cx="925481" cy="3401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0,16 </a:t>
            </a:r>
            <a:r>
              <a:rPr sz="1100"/>
              <a:t>EUR</a:t>
            </a:r>
          </a:p>
        </p:txBody>
      </p:sp>
      <p:sp>
        <p:nvSpPr>
          <p:cNvPr id="96" name="YOUR LOGO"/>
          <p:cNvSpPr txBox="1"/>
          <p:nvPr/>
        </p:nvSpPr>
        <p:spPr>
          <a:xfrm>
            <a:off x="2412083" y="116692"/>
            <a:ext cx="2197591" cy="506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b="1" sz="3300">
                <a:solidFill>
                  <a:schemeClr val="accent1">
                    <a:satOff val="-3547"/>
                    <a:lumOff val="-10352"/>
                  </a:schemeClr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YOUR LOGO</a:t>
            </a:r>
          </a:p>
        </p:txBody>
      </p:sp>
      <p:sp>
        <p:nvSpPr>
          <p:cNvPr id="97" name="Metal set BP + RP"/>
          <p:cNvSpPr txBox="1"/>
          <p:nvPr/>
        </p:nvSpPr>
        <p:spPr>
          <a:xfrm>
            <a:off x="1946232" y="2413904"/>
            <a:ext cx="980596" cy="3512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Długopis żelowy</a:t>
            </a:r>
            <a:br/>
            <a:r>
              <a:rPr sz="700">
                <a:solidFill>
                  <a:srgbClr val="000000"/>
                </a:solidFill>
              </a:rPr>
              <a:t>1500235</a:t>
            </a:r>
          </a:p>
        </p:txBody>
      </p:sp>
      <p:sp>
        <p:nvSpPr>
          <p:cNvPr id="98" name="Metal set BP + RP"/>
          <p:cNvSpPr txBox="1"/>
          <p:nvPr/>
        </p:nvSpPr>
        <p:spPr>
          <a:xfrm>
            <a:off x="2119800" y="4327371"/>
            <a:ext cx="1125032" cy="351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Plastikowy długopis</a:t>
            </a:r>
            <a:br/>
            <a:r>
              <a:rPr sz="700">
                <a:solidFill>
                  <a:srgbClr val="000000"/>
                </a:solidFill>
              </a:rPr>
              <a:t>1100684</a:t>
            </a:r>
          </a:p>
        </p:txBody>
      </p:sp>
      <p:sp>
        <p:nvSpPr>
          <p:cNvPr id="99" name="Metal set BP + RP"/>
          <p:cNvSpPr txBox="1"/>
          <p:nvPr/>
        </p:nvSpPr>
        <p:spPr>
          <a:xfrm>
            <a:off x="2306066" y="6253538"/>
            <a:ext cx="1125033" cy="351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Metalowy długopis</a:t>
            </a:r>
            <a:br/>
            <a:r>
              <a:rPr sz="700">
                <a:solidFill>
                  <a:srgbClr val="000000"/>
                </a:solidFill>
              </a:rPr>
              <a:t>1201318</a:t>
            </a:r>
          </a:p>
        </p:txBody>
      </p:sp>
      <p:sp>
        <p:nvSpPr>
          <p:cNvPr id="100" name="Metal set BP + RP"/>
          <p:cNvSpPr txBox="1"/>
          <p:nvPr/>
        </p:nvSpPr>
        <p:spPr>
          <a:xfrm>
            <a:off x="1759966" y="8158537"/>
            <a:ext cx="1125033" cy="3512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Metalowy długopis</a:t>
            </a:r>
            <a:br/>
            <a:r>
              <a:rPr sz="700">
                <a:solidFill>
                  <a:srgbClr val="000000"/>
                </a:solidFill>
              </a:rPr>
              <a:t>1200219</a:t>
            </a:r>
          </a:p>
        </p:txBody>
      </p:sp>
      <p:sp>
        <p:nvSpPr>
          <p:cNvPr id="101" name="4,41 €"/>
          <p:cNvSpPr txBox="1"/>
          <p:nvPr/>
        </p:nvSpPr>
        <p:spPr>
          <a:xfrm>
            <a:off x="3004360" y="3906349"/>
            <a:ext cx="925481" cy="340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0,16 </a:t>
            </a:r>
            <a:r>
              <a:rPr sz="1100"/>
              <a:t>EUR</a:t>
            </a:r>
          </a:p>
        </p:txBody>
      </p:sp>
      <p:sp>
        <p:nvSpPr>
          <p:cNvPr id="102" name="4,41 €"/>
          <p:cNvSpPr txBox="1"/>
          <p:nvPr/>
        </p:nvSpPr>
        <p:spPr>
          <a:xfrm>
            <a:off x="2448291" y="5845216"/>
            <a:ext cx="925481" cy="340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0,16 </a:t>
            </a:r>
            <a:r>
              <a:rPr sz="1100"/>
              <a:t>EUR</a:t>
            </a:r>
          </a:p>
        </p:txBody>
      </p:sp>
      <p:sp>
        <p:nvSpPr>
          <p:cNvPr id="103" name="4,41 €"/>
          <p:cNvSpPr txBox="1"/>
          <p:nvPr/>
        </p:nvSpPr>
        <p:spPr>
          <a:xfrm>
            <a:off x="2618912" y="7745983"/>
            <a:ext cx="925481" cy="3401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sz="2000">
                <a:solidFill>
                  <a:srgbClr val="D03E5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0,16 </a:t>
            </a:r>
            <a:r>
              <a:rPr sz="1100"/>
              <a:t>EUR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