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80" y="-26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Kroupová" userId="845e6093-ebb2-4b9a-bfb9-7709cc3a3ed2" providerId="ADAL" clId="{C826914D-6F96-457A-8B18-1B5F6575487E}"/>
    <pc:docChg chg="undo custSel modSld">
      <pc:chgData name="Marie Kroupová" userId="845e6093-ebb2-4b9a-bfb9-7709cc3a3ed2" providerId="ADAL" clId="{C826914D-6F96-457A-8B18-1B5F6575487E}" dt="2025-04-01T19:02:31.164" v="177" actId="20577"/>
      <pc:docMkLst>
        <pc:docMk/>
      </pc:docMkLst>
      <pc:sldChg chg="modSp mod">
        <pc:chgData name="Marie Kroupová" userId="845e6093-ebb2-4b9a-bfb9-7709cc3a3ed2" providerId="ADAL" clId="{C826914D-6F96-457A-8B18-1B5F6575487E}" dt="2025-04-01T18:58:50.951" v="103" actId="255"/>
        <pc:sldMkLst>
          <pc:docMk/>
          <pc:sldMk cId="0" sldId="256"/>
        </pc:sldMkLst>
        <pc:spChg chg="mod">
          <ac:chgData name="Marie Kroupová" userId="845e6093-ebb2-4b9a-bfb9-7709cc3a3ed2" providerId="ADAL" clId="{C826914D-6F96-457A-8B18-1B5F6575487E}" dt="2025-04-01T18:58:39.066" v="101" actId="255"/>
          <ac:spMkLst>
            <pc:docMk/>
            <pc:sldMk cId="0" sldId="256"/>
            <ac:spMk id="96" creationId="{00000000-0000-0000-0000-000000000000}"/>
          </ac:spMkLst>
        </pc:spChg>
        <pc:spChg chg="mod">
          <ac:chgData name="Marie Kroupová" userId="845e6093-ebb2-4b9a-bfb9-7709cc3a3ed2" providerId="ADAL" clId="{C826914D-6F96-457A-8B18-1B5F6575487E}" dt="2025-04-01T18:58:44.191" v="102" actId="255"/>
          <ac:spMkLst>
            <pc:docMk/>
            <pc:sldMk cId="0" sldId="256"/>
            <ac:spMk id="97" creationId="{00000000-0000-0000-0000-000000000000}"/>
          </ac:spMkLst>
        </pc:spChg>
        <pc:spChg chg="mod">
          <ac:chgData name="Marie Kroupová" userId="845e6093-ebb2-4b9a-bfb9-7709cc3a3ed2" providerId="ADAL" clId="{C826914D-6F96-457A-8B18-1B5F6575487E}" dt="2025-04-01T18:58:50.951" v="103" actId="255"/>
          <ac:spMkLst>
            <pc:docMk/>
            <pc:sldMk cId="0" sldId="256"/>
            <ac:spMk id="98" creationId="{00000000-0000-0000-0000-000000000000}"/>
          </ac:spMkLst>
        </pc:spChg>
        <pc:picChg chg="mod">
          <ac:chgData name="Marie Kroupová" userId="845e6093-ebb2-4b9a-bfb9-7709cc3a3ed2" providerId="ADAL" clId="{C826914D-6F96-457A-8B18-1B5F6575487E}" dt="2025-04-01T18:55:58.654" v="54" actId="1076"/>
          <ac:picMkLst>
            <pc:docMk/>
            <pc:sldMk cId="0" sldId="256"/>
            <ac:picMk id="94" creationId="{00000000-0000-0000-0000-000000000000}"/>
          </ac:picMkLst>
        </pc:picChg>
      </pc:sldChg>
      <pc:sldChg chg="modSp mod">
        <pc:chgData name="Marie Kroupová" userId="845e6093-ebb2-4b9a-bfb9-7709cc3a3ed2" providerId="ADAL" clId="{C826914D-6F96-457A-8B18-1B5F6575487E}" dt="2025-04-01T19:02:31.164" v="177" actId="20577"/>
        <pc:sldMkLst>
          <pc:docMk/>
          <pc:sldMk cId="0" sldId="257"/>
        </pc:sldMkLst>
        <pc:spChg chg="mod">
          <ac:chgData name="Marie Kroupová" userId="845e6093-ebb2-4b9a-bfb9-7709cc3a3ed2" providerId="ADAL" clId="{C826914D-6F96-457A-8B18-1B5F6575487E}" dt="2025-04-01T19:02:31.164" v="177" actId="20577"/>
          <ac:spMkLst>
            <pc:docMk/>
            <pc:sldMk cId="0" sldId="257"/>
            <ac:spMk id="101" creationId="{00000000-0000-0000-0000-000000000000}"/>
          </ac:spMkLst>
        </pc:spChg>
        <pc:spChg chg="mod">
          <ac:chgData name="Marie Kroupová" userId="845e6093-ebb2-4b9a-bfb9-7709cc3a3ed2" providerId="ADAL" clId="{C826914D-6F96-457A-8B18-1B5F6575487E}" dt="2025-04-01T19:01:04.522" v="165" actId="1076"/>
          <ac:spMkLst>
            <pc:docMk/>
            <pc:sldMk cId="0" sldId="257"/>
            <ac:spMk id="102" creationId="{00000000-0000-0000-0000-000000000000}"/>
          </ac:spMkLst>
        </pc:spChg>
        <pc:spChg chg="mod">
          <ac:chgData name="Marie Kroupová" userId="845e6093-ebb2-4b9a-bfb9-7709cc3a3ed2" providerId="ADAL" clId="{C826914D-6F96-457A-8B18-1B5F6575487E}" dt="2025-04-01T19:00:32.944" v="159" actId="20577"/>
          <ac:spMkLst>
            <pc:docMk/>
            <pc:sldMk cId="0" sldId="257"/>
            <ac:spMk id="10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7" cy="212110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8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0">
              <a:buSzTx/>
              <a:buFontTx/>
              <a:buNone/>
              <a:defRPr sz="900" b="1"/>
            </a:lvl2pPr>
            <a:lvl3pPr marL="0" indent="0">
              <a:buSzTx/>
              <a:buFontTx/>
              <a:buNone/>
              <a:defRPr sz="900" b="1"/>
            </a:lvl3pPr>
            <a:lvl4pPr marL="0" indent="0">
              <a:buSzTx/>
              <a:buFontTx/>
              <a:buNone/>
              <a:defRPr sz="900" b="1"/>
            </a:lvl4pPr>
            <a:lvl5pPr marL="0" indent="0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69" y="2376977"/>
            <a:ext cx="2915549" cy="116492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10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1"/>
            <a:ext cx="2211885" cy="538917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7" y="646430"/>
            <a:ext cx="2211886" cy="2262510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48" y="1396110"/>
            <a:ext cx="3471866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84" y="9173437"/>
            <a:ext cx="155631" cy="143725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1 EN.png" descr="1 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5328"/>
            <a:ext cx="6858001" cy="9700756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YOUR LOGO"/>
          <p:cNvSpPr txBox="1"/>
          <p:nvPr/>
        </p:nvSpPr>
        <p:spPr>
          <a:xfrm>
            <a:off x="2381723" y="110342"/>
            <a:ext cx="2094542" cy="497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YOUR </a:t>
            </a:r>
            <a:r>
              <a:rPr>
                <a:latin typeface="Geologica Thin Light"/>
                <a:ea typeface="Geologica Thin Light"/>
                <a:cs typeface="Geologica Thin Light"/>
                <a:sym typeface="Geologica Thin Light"/>
              </a:rPr>
              <a:t>LOGO</a:t>
            </a:r>
          </a:p>
        </p:txBody>
      </p:sp>
      <p:sp>
        <p:nvSpPr>
          <p:cNvPr id="96" name="4,41 €"/>
          <p:cNvSpPr txBox="1"/>
          <p:nvPr/>
        </p:nvSpPr>
        <p:spPr>
          <a:xfrm>
            <a:off x="3689110" y="8997636"/>
            <a:ext cx="1971048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250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500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b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2,04</a:t>
            </a:r>
            <a:r>
              <a:rPr lang="cs-CZ" sz="900" dirty="0"/>
              <a:t> 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   1,85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      1,74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  1,71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endParaRPr lang="cs-CZ" sz="900" dirty="0"/>
          </a:p>
        </p:txBody>
      </p:sp>
      <p:sp>
        <p:nvSpPr>
          <p:cNvPr id="97" name="4,41 €"/>
          <p:cNvSpPr txBox="1"/>
          <p:nvPr/>
        </p:nvSpPr>
        <p:spPr>
          <a:xfrm>
            <a:off x="3689110" y="6381438"/>
            <a:ext cx="1971048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8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250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500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b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0,62</a:t>
            </a:r>
            <a:r>
              <a:rPr lang="cs-CZ" sz="900" dirty="0"/>
              <a:t> 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   0,48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      0,37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lang="cs-CZ" sz="900" dirty="0"/>
              <a:t>      0,36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endParaRPr sz="900" dirty="0"/>
          </a:p>
        </p:txBody>
      </p:sp>
      <p:sp>
        <p:nvSpPr>
          <p:cNvPr id="98" name="4,41 €"/>
          <p:cNvSpPr txBox="1"/>
          <p:nvPr/>
        </p:nvSpPr>
        <p:spPr>
          <a:xfrm>
            <a:off x="3132427" y="3634004"/>
            <a:ext cx="2381417" cy="507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9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sz="900" dirty="0"/>
              <a:t>             </a:t>
            </a:r>
            <a:r>
              <a:rPr lang="cs-CZ" sz="900" dirty="0"/>
              <a:t> </a:t>
            </a: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250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  500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    1000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b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</a:b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6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    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0,46</a:t>
            </a:r>
            <a:r>
              <a:rPr sz="900" dirty="0"/>
              <a:t> 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r>
              <a:rPr sz="900" dirty="0"/>
              <a:t>     </a:t>
            </a:r>
            <a:r>
              <a:rPr lang="cs-CZ" sz="900" dirty="0"/>
              <a:t>   0,32</a:t>
            </a:r>
            <a:r>
              <a:rPr sz="900" dirty="0"/>
              <a:t>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sz="900" dirty="0"/>
              <a:t>   </a:t>
            </a:r>
            <a:r>
              <a:rPr lang="cs-CZ" sz="900" dirty="0"/>
              <a:t>   </a:t>
            </a:r>
            <a:r>
              <a:rPr sz="900" dirty="0"/>
              <a:t> </a:t>
            </a:r>
            <a:r>
              <a:rPr lang="cs-CZ" sz="900" dirty="0"/>
              <a:t> 0,22</a:t>
            </a:r>
            <a:r>
              <a:rPr sz="900" dirty="0"/>
              <a:t>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sz="900" dirty="0"/>
              <a:t>   </a:t>
            </a:r>
            <a:r>
              <a:rPr lang="cs-CZ" sz="900" dirty="0"/>
              <a:t>  </a:t>
            </a:r>
            <a:r>
              <a:rPr sz="900" dirty="0"/>
              <a:t> </a:t>
            </a:r>
            <a:r>
              <a:rPr lang="cs-CZ" sz="900" dirty="0"/>
              <a:t>0,20</a:t>
            </a:r>
            <a:r>
              <a:rPr sz="900" dirty="0"/>
              <a:t>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br>
              <a:rPr sz="900" dirty="0"/>
            </a:b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12 </a:t>
            </a:r>
            <a:r>
              <a:rPr lang="cs-CZ" sz="900" dirty="0" err="1">
                <a:latin typeface="Geologica Thin Light"/>
                <a:ea typeface="Geologica Thin Light"/>
                <a:cs typeface="Geologica Thin Light"/>
                <a:sym typeface="Geologica Thin Light"/>
              </a:rPr>
              <a:t>pcs</a:t>
            </a:r>
            <a:r>
              <a:rPr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   </a:t>
            </a:r>
            <a:r>
              <a:rPr lang="cs-CZ" sz="900" dirty="0">
                <a:latin typeface="Geologica Thin Light"/>
                <a:ea typeface="Geologica Thin Light"/>
                <a:cs typeface="Geologica Thin Light"/>
                <a:sym typeface="Geologica Thin Light"/>
              </a:rPr>
              <a:t>0,62</a:t>
            </a:r>
            <a:r>
              <a:rPr sz="900" dirty="0"/>
              <a:t> 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sz="900" dirty="0"/>
              <a:t>     </a:t>
            </a:r>
            <a:r>
              <a:rPr lang="cs-CZ" sz="900" dirty="0"/>
              <a:t> 0,48</a:t>
            </a:r>
            <a:r>
              <a:rPr sz="900" dirty="0"/>
              <a:t>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sz="900" dirty="0"/>
              <a:t>     </a:t>
            </a:r>
            <a:r>
              <a:rPr lang="cs-CZ" sz="900" dirty="0"/>
              <a:t>   0,37</a:t>
            </a:r>
            <a:r>
              <a:rPr sz="900" dirty="0"/>
              <a:t>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 </a:t>
            </a:r>
            <a:r>
              <a:rPr sz="900" dirty="0"/>
              <a:t>     </a:t>
            </a:r>
            <a:r>
              <a:rPr lang="cs-CZ" sz="900" dirty="0"/>
              <a:t> 0,36</a:t>
            </a:r>
            <a:r>
              <a:rPr sz="900" dirty="0"/>
              <a:t> </a:t>
            </a:r>
            <a:r>
              <a:rPr lang="cs-CZ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€</a:t>
            </a:r>
            <a:endParaRPr sz="900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en 2.png" descr="en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26"/>
            <a:ext cx="6858001" cy="9700752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4,41 €"/>
          <p:cNvSpPr txBox="1"/>
          <p:nvPr/>
        </p:nvSpPr>
        <p:spPr>
          <a:xfrm>
            <a:off x="3482710" y="8146201"/>
            <a:ext cx="1971048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900" dirty="0"/>
              <a:t>100 </a:t>
            </a:r>
            <a:r>
              <a:rPr lang="cs-CZ" sz="900" dirty="0" err="1"/>
              <a:t>pcs</a:t>
            </a:r>
            <a:r>
              <a:rPr lang="cs-CZ" sz="900" dirty="0"/>
              <a:t>      250 </a:t>
            </a:r>
            <a:r>
              <a:rPr lang="cs-CZ" sz="900" dirty="0" err="1"/>
              <a:t>pcs</a:t>
            </a:r>
            <a:r>
              <a:rPr lang="cs-CZ" sz="900" dirty="0"/>
              <a:t>      500 </a:t>
            </a:r>
            <a:r>
              <a:rPr lang="cs-CZ" sz="900" dirty="0" err="1"/>
              <a:t>pcs</a:t>
            </a:r>
            <a:r>
              <a:rPr lang="cs-CZ" sz="900" dirty="0"/>
              <a:t>    1000 </a:t>
            </a:r>
            <a:r>
              <a:rPr lang="cs-CZ" sz="900" dirty="0" err="1"/>
              <a:t>pcs</a:t>
            </a:r>
            <a:br>
              <a:rPr lang="cs-CZ" sz="900"/>
            </a:br>
            <a:r>
              <a:rPr lang="cs-CZ" sz="900"/>
              <a:t>0,58  €        0,48 €         0,37 €       0,36 </a:t>
            </a:r>
            <a:r>
              <a:rPr lang="cs-CZ" sz="900" dirty="0"/>
              <a:t>€</a:t>
            </a:r>
          </a:p>
        </p:txBody>
      </p:sp>
      <p:sp>
        <p:nvSpPr>
          <p:cNvPr id="102" name="4,41 €"/>
          <p:cNvSpPr txBox="1"/>
          <p:nvPr/>
        </p:nvSpPr>
        <p:spPr>
          <a:xfrm>
            <a:off x="3468533" y="5540698"/>
            <a:ext cx="1971048" cy="523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900" dirty="0"/>
              <a:t>100 </a:t>
            </a:r>
            <a:r>
              <a:rPr lang="cs-CZ" sz="900" dirty="0" err="1"/>
              <a:t>pcs</a:t>
            </a:r>
            <a:r>
              <a:rPr lang="cs-CZ" sz="900" dirty="0"/>
              <a:t>      250 </a:t>
            </a:r>
            <a:r>
              <a:rPr lang="cs-CZ" sz="900" dirty="0" err="1"/>
              <a:t>pcs</a:t>
            </a:r>
            <a:r>
              <a:rPr lang="cs-CZ" sz="900" dirty="0"/>
              <a:t>      500 </a:t>
            </a:r>
            <a:r>
              <a:rPr lang="cs-CZ" sz="900" dirty="0" err="1"/>
              <a:t>pcs</a:t>
            </a:r>
            <a:r>
              <a:rPr lang="cs-CZ" sz="900" dirty="0"/>
              <a:t>    1000 </a:t>
            </a:r>
            <a:r>
              <a:rPr lang="cs-CZ" sz="900" dirty="0" err="1"/>
              <a:t>pcs</a:t>
            </a:r>
            <a:br>
              <a:rPr lang="cs-CZ" sz="900" dirty="0"/>
            </a:br>
            <a:r>
              <a:rPr lang="cs-CZ" sz="900" dirty="0"/>
              <a:t>0,55  €        0,41 €         0,31 €       0,39 €</a:t>
            </a:r>
          </a:p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endParaRPr dirty="0"/>
          </a:p>
        </p:txBody>
      </p:sp>
      <p:sp>
        <p:nvSpPr>
          <p:cNvPr id="103" name="4,41 €"/>
          <p:cNvSpPr txBox="1"/>
          <p:nvPr/>
        </p:nvSpPr>
        <p:spPr>
          <a:xfrm>
            <a:off x="3482710" y="2904419"/>
            <a:ext cx="1971048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rPr lang="cs-CZ" sz="900" dirty="0"/>
              <a:t>100 </a:t>
            </a:r>
            <a:r>
              <a:rPr lang="cs-CZ" sz="900" dirty="0" err="1"/>
              <a:t>pcs</a:t>
            </a:r>
            <a:r>
              <a:rPr lang="cs-CZ" sz="900" dirty="0"/>
              <a:t>      250 </a:t>
            </a:r>
            <a:r>
              <a:rPr lang="cs-CZ" sz="900" dirty="0" err="1"/>
              <a:t>pcs</a:t>
            </a:r>
            <a:r>
              <a:rPr lang="cs-CZ" sz="900" dirty="0"/>
              <a:t>      500 </a:t>
            </a:r>
            <a:r>
              <a:rPr lang="cs-CZ" sz="900" dirty="0" err="1"/>
              <a:t>pcs</a:t>
            </a:r>
            <a:r>
              <a:rPr lang="cs-CZ" sz="900" dirty="0"/>
              <a:t>    1000 </a:t>
            </a:r>
            <a:r>
              <a:rPr lang="cs-CZ" sz="900" dirty="0" err="1"/>
              <a:t>pcs</a:t>
            </a:r>
            <a:br>
              <a:rPr lang="cs-CZ" sz="900" dirty="0"/>
            </a:br>
            <a:r>
              <a:rPr lang="cs-CZ" sz="900" dirty="0"/>
              <a:t>0,55  €        0,41 €         0,31 €       0,39 €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Vlastní</PresentationFormat>
  <Paragraphs>7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7" baseType="lpstr">
      <vt:lpstr>Arial</vt:lpstr>
      <vt:lpstr>Calibri</vt:lpstr>
      <vt:lpstr>Geologica Thin Light</vt:lpstr>
      <vt:lpstr>Times New Roman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Marie Kroupová</dc:creator>
  <cp:lastModifiedBy>Marie Kroupová</cp:lastModifiedBy>
  <cp:revision>1</cp:revision>
  <dcterms:modified xsi:type="dcterms:W3CDTF">2025-04-01T19:02:33Z</dcterms:modified>
</cp:coreProperties>
</file>