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4.xml"/><Relationship Id="rId2" Type="http://schemas.openxmlformats.org/officeDocument/2006/relationships/viewProps" Target="viewProps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slideMaster" Target="slideMasters/slideMaster1.xml"/><Relationship Id="rId10" Type="http://schemas.openxmlformats.org/officeDocument/2006/relationships/customXml" Target="../customXml/item2.xml"/><Relationship Id="rId4" Type="http://schemas.openxmlformats.org/officeDocument/2006/relationships/tableStyles" Target="tableStyles.xml"/><Relationship Id="rId9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/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12" name="Text úrovně 1…"/>
          <p:cNvSpPr txBox="1"/>
          <p:nvPr>
            <p:ph type="body" sz="quarter" idx="1"/>
          </p:nvPr>
        </p:nvSpPr>
        <p:spPr>
          <a:xfrm>
            <a:off x="857250" y="5092884"/>
            <a:ext cx="5143500" cy="234106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0" algn="ctr">
              <a:buSzTx/>
              <a:buFontTx/>
              <a:buNone/>
              <a:defRPr sz="900"/>
            </a:lvl2pPr>
            <a:lvl3pPr marL="0" indent="0" algn="ctr">
              <a:buSzTx/>
              <a:buFontTx/>
              <a:buNone/>
              <a:defRPr sz="900"/>
            </a:lvl3pPr>
            <a:lvl4pPr marL="0" indent="0" algn="ctr">
              <a:buSzTx/>
              <a:buFontTx/>
              <a:buNone/>
              <a:defRPr sz="900"/>
            </a:lvl4pPr>
            <a:lvl5pPr marL="0" indent="0" algn="ctr">
              <a:buSzTx/>
              <a:buFontTx/>
              <a:buNone/>
              <a:defRPr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21" name="Text úrovně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/>
          <p:nvPr>
            <p:ph type="title"/>
          </p:nvPr>
        </p:nvSpPr>
        <p:spPr>
          <a:xfrm>
            <a:off x="467924" y="2417382"/>
            <a:ext cx="5915027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30" name="Text úrovně 1…"/>
          <p:cNvSpPr txBox="1"/>
          <p:nvPr>
            <p:ph type="body" sz="quarter" idx="1"/>
          </p:nvPr>
        </p:nvSpPr>
        <p:spPr>
          <a:xfrm>
            <a:off x="467924" y="6488993"/>
            <a:ext cx="5915027" cy="212109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39" name="Text úrovně 1…"/>
          <p:cNvSpPr txBox="1"/>
          <p:nvPr>
            <p:ph type="body" sz="half" idx="1"/>
          </p:nvPr>
        </p:nvSpPr>
        <p:spPr>
          <a:xfrm>
            <a:off x="471487" y="2581231"/>
            <a:ext cx="2914651" cy="6152311"/>
          </a:xfrm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/>
          <p:nvPr>
            <p:ph type="title"/>
          </p:nvPr>
        </p:nvSpPr>
        <p:spPr>
          <a:xfrm>
            <a:off x="472385" y="516246"/>
            <a:ext cx="5915027" cy="1874200"/>
          </a:xfrm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48" name="Text úrovně 1…"/>
          <p:cNvSpPr txBox="1"/>
          <p:nvPr>
            <p:ph type="body" sz="quarter" idx="1"/>
          </p:nvPr>
        </p:nvSpPr>
        <p:spPr>
          <a:xfrm>
            <a:off x="472381" y="2376977"/>
            <a:ext cx="2901257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900"/>
            </a:lvl1pPr>
            <a:lvl2pPr marL="0" indent="0">
              <a:buSzTx/>
              <a:buFontTx/>
              <a:buNone/>
              <a:defRPr b="1" sz="900"/>
            </a:lvl2pPr>
            <a:lvl3pPr marL="0" indent="0">
              <a:buSzTx/>
              <a:buFontTx/>
              <a:buNone/>
              <a:defRPr b="1" sz="900"/>
            </a:lvl3pPr>
            <a:lvl4pPr marL="0" indent="0">
              <a:buSzTx/>
              <a:buFontTx/>
              <a:buNone/>
              <a:defRPr b="1" sz="900"/>
            </a:lvl4pPr>
            <a:lvl5pPr marL="0" indent="0">
              <a:buSzTx/>
              <a:buFontTx/>
              <a:buNone/>
              <a:defRPr b="1"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/>
          <p:nvPr>
            <p:ph type="body" sz="quarter" idx="21"/>
          </p:nvPr>
        </p:nvSpPr>
        <p:spPr>
          <a:xfrm>
            <a:off x="3471871" y="2376977"/>
            <a:ext cx="2915545" cy="1164920"/>
          </a:xfrm>
          <a:prstGeom prst="rect">
            <a:avLst/>
          </a:prstGeom>
        </p:spPr>
        <p:txBody>
          <a:bodyPr anchor="b"/>
          <a:lstStyle/>
          <a:p>
            <a:pPr/>
          </a:p>
        </p:txBody>
      </p:sp>
      <p:sp>
        <p:nvSpPr>
          <p:cNvPr id="5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5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/>
          <p:nvPr>
            <p:ph type="title"/>
          </p:nvPr>
        </p:nvSpPr>
        <p:spPr>
          <a:xfrm>
            <a:off x="472387" y="646430"/>
            <a:ext cx="2211886" cy="2262507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73" name="Text úrovně 1…"/>
          <p:cNvSpPr txBox="1"/>
          <p:nvPr>
            <p:ph type="body" sz="half" idx="1"/>
          </p:nvPr>
        </p:nvSpPr>
        <p:spPr>
          <a:xfrm>
            <a:off x="2915549" y="1396110"/>
            <a:ext cx="3471865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4" indent="-391884">
              <a:defRPr sz="1200"/>
            </a:lvl4pPr>
            <a:lvl5pPr marL="2220684" indent="-391884">
              <a:defRPr sz="12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/>
          <p:nvPr>
            <p:ph type="body" sz="quarter" idx="21"/>
          </p:nvPr>
        </p:nvSpPr>
        <p:spPr>
          <a:xfrm>
            <a:off x="472388" y="2908934"/>
            <a:ext cx="2211885" cy="5389165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/>
          <p:nvPr>
            <p:ph type="title"/>
          </p:nvPr>
        </p:nvSpPr>
        <p:spPr>
          <a:xfrm>
            <a:off x="472387" y="646430"/>
            <a:ext cx="2211886" cy="2262507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83" name="Zástupný symbol pro obrázek 2"/>
          <p:cNvSpPr/>
          <p:nvPr>
            <p:ph type="pic" sz="half" idx="21"/>
          </p:nvPr>
        </p:nvSpPr>
        <p:spPr>
          <a:xfrm>
            <a:off x="2915549" y="1396110"/>
            <a:ext cx="3471865" cy="6890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Text úrovně 1…"/>
          <p:cNvSpPr txBox="1"/>
          <p:nvPr>
            <p:ph type="body" sz="quarter" idx="1"/>
          </p:nvPr>
        </p:nvSpPr>
        <p:spPr>
          <a:xfrm>
            <a:off x="472387" y="2908934"/>
            <a:ext cx="2211886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0">
              <a:buSzTx/>
              <a:buFontTx/>
              <a:buNone/>
              <a:defRPr sz="600"/>
            </a:lvl2pPr>
            <a:lvl3pPr marL="0" indent="0">
              <a:buSzTx/>
              <a:buFontTx/>
              <a:buNone/>
              <a:defRPr sz="600"/>
            </a:lvl3pPr>
            <a:lvl4pPr marL="0" indent="0">
              <a:buSzTx/>
              <a:buFontTx/>
              <a:buNone/>
              <a:defRPr sz="600"/>
            </a:lvl4pPr>
            <a:lvl5pPr marL="0" indent="0">
              <a:buSzTx/>
              <a:buFontTx/>
              <a:buNone/>
              <a:defRPr sz="6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/>
          <p:nvPr>
            <p:ph type="title"/>
          </p:nvPr>
        </p:nvSpPr>
        <p:spPr>
          <a:xfrm>
            <a:off x="471490" y="516246"/>
            <a:ext cx="5915027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Text názvu</a:t>
            </a:r>
          </a:p>
        </p:txBody>
      </p:sp>
      <p:sp>
        <p:nvSpPr>
          <p:cNvPr id="3" name="Text úrovně 1…"/>
          <p:cNvSpPr txBox="1"/>
          <p:nvPr>
            <p:ph type="body" idx="1"/>
          </p:nvPr>
        </p:nvSpPr>
        <p:spPr>
          <a:xfrm>
            <a:off x="471490" y="2581231"/>
            <a:ext cx="5915027" cy="615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/>
          <p:nvPr>
            <p:ph type="sldNum" sz="quarter" idx="2"/>
          </p:nvPr>
        </p:nvSpPr>
        <p:spPr>
          <a:xfrm>
            <a:off x="6230880" y="9173436"/>
            <a:ext cx="155633" cy="14372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4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eták de.png" descr="leták d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65" y="-1"/>
            <a:ext cx="6858001" cy="9700753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4,41 €"/>
          <p:cNvSpPr txBox="1"/>
          <p:nvPr/>
        </p:nvSpPr>
        <p:spPr>
          <a:xfrm>
            <a:off x="3281205" y="1992883"/>
            <a:ext cx="925480" cy="34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96" name="YOUR LOGO"/>
          <p:cNvSpPr txBox="1"/>
          <p:nvPr/>
        </p:nvSpPr>
        <p:spPr>
          <a:xfrm>
            <a:off x="2412084" y="116692"/>
            <a:ext cx="2197593" cy="506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1">
              <a:defRPr b="1" sz="3300">
                <a:solidFill>
                  <a:schemeClr val="accent1">
                    <a:satOff val="-3547"/>
                    <a:lumOff val="-10352"/>
                  </a:schemeClr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YOUR LOGO</a:t>
            </a:r>
          </a:p>
        </p:txBody>
      </p:sp>
      <p:sp>
        <p:nvSpPr>
          <p:cNvPr id="97" name="Metal set BP + RP"/>
          <p:cNvSpPr txBox="1"/>
          <p:nvPr/>
        </p:nvSpPr>
        <p:spPr>
          <a:xfrm>
            <a:off x="1946233" y="2413905"/>
            <a:ext cx="997757" cy="351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900"/>
              <a:t>Gelkugelschreiber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1500235</a:t>
            </a:r>
          </a:p>
        </p:txBody>
      </p:sp>
      <p:sp>
        <p:nvSpPr>
          <p:cNvPr id="98" name="Metal set BP + RP"/>
          <p:cNvSpPr txBox="1"/>
          <p:nvPr/>
        </p:nvSpPr>
        <p:spPr>
          <a:xfrm>
            <a:off x="2119800" y="4327371"/>
            <a:ext cx="852836" cy="351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900"/>
              <a:t>Kugelschreiber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1100684</a:t>
            </a:r>
          </a:p>
        </p:txBody>
      </p:sp>
      <p:sp>
        <p:nvSpPr>
          <p:cNvPr id="99" name="Metal set BP + RP"/>
          <p:cNvSpPr txBox="1"/>
          <p:nvPr/>
        </p:nvSpPr>
        <p:spPr>
          <a:xfrm>
            <a:off x="2306067" y="6253538"/>
            <a:ext cx="1209929" cy="351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900"/>
              <a:t>Metall Kugelschreiber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1201318</a:t>
            </a:r>
          </a:p>
        </p:txBody>
      </p:sp>
      <p:sp>
        <p:nvSpPr>
          <p:cNvPr id="100" name="Metal set BP + RP"/>
          <p:cNvSpPr txBox="1"/>
          <p:nvPr/>
        </p:nvSpPr>
        <p:spPr>
          <a:xfrm>
            <a:off x="1759967" y="8158538"/>
            <a:ext cx="1370290" cy="351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900"/>
              <a:t>Metall Kugelschreiber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1200219</a:t>
            </a:r>
          </a:p>
        </p:txBody>
      </p:sp>
      <p:sp>
        <p:nvSpPr>
          <p:cNvPr id="101" name="4,41 €"/>
          <p:cNvSpPr txBox="1"/>
          <p:nvPr/>
        </p:nvSpPr>
        <p:spPr>
          <a:xfrm>
            <a:off x="3004360" y="3919050"/>
            <a:ext cx="925480" cy="34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102" name="4,41 €"/>
          <p:cNvSpPr txBox="1"/>
          <p:nvPr/>
        </p:nvSpPr>
        <p:spPr>
          <a:xfrm>
            <a:off x="2448291" y="5832517"/>
            <a:ext cx="925480" cy="34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103" name="4,41 €"/>
          <p:cNvSpPr txBox="1"/>
          <p:nvPr/>
        </p:nvSpPr>
        <p:spPr>
          <a:xfrm>
            <a:off x="2618912" y="7733283"/>
            <a:ext cx="925480" cy="34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69B2C9CE6EA84C96423E834C9670F8" ma:contentTypeVersion="15" ma:contentTypeDescription="Vytvoří nový dokument" ma:contentTypeScope="" ma:versionID="55b3f03204b29cb340cee2420160776a">
  <xsd:schema xmlns:xsd="http://www.w3.org/2001/XMLSchema" xmlns:xs="http://www.w3.org/2001/XMLSchema" xmlns:p="http://schemas.microsoft.com/office/2006/metadata/properties" xmlns:ns2="479f79fc-0a74-470b-864a-c49bed5e19d0" xmlns:ns3="9d756bd1-4bde-4da0-8248-2210d7010869" targetNamespace="http://schemas.microsoft.com/office/2006/metadata/properties" ma:root="true" ma:fieldsID="455611405ebb25843ac60e1b17b3e08d" ns2:_="" ns3:_="">
    <xsd:import namespace="479f79fc-0a74-470b-864a-c49bed5e19d0"/>
    <xsd:import namespace="9d756bd1-4bde-4da0-8248-2210d701086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SearchProperties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f79fc-0a74-470b-864a-c49bed5e19d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6" nillable="true" ma:displayName="Taxonomy Catch All Column" ma:hidden="true" ma:list="{9e53603e-f2cc-4df7-9963-d6fb1e85a7df}" ma:internalName="TaxCatchAll" ma:showField="CatchAllData" ma:web="479f79fc-0a74-470b-864a-c49bed5e19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56bd1-4bde-4da0-8248-2210d70108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79f79fc-0a74-470b-864a-c49bed5e19d0">ZSFMMZE4K5KU-1794939406-392</_dlc_DocId>
    <_dlc_DocIdUrl xmlns="479f79fc-0a74-470b-864a-c49bed5e19d0">
      <Url>https://adorepen.sharepoint.com/sites/sh-marketing/_layouts/15/DocIdRedir.aspx?ID=ZSFMMZE4K5KU-1794939406-392</Url>
      <Description>ZSFMMZE4K5KU-1794939406-392</Description>
    </_dlc_DocIdUrl>
    <lcf76f155ced4ddcb4097134ff3c332f xmlns="9d756bd1-4bde-4da0-8248-2210d7010869">
      <Terms xmlns="http://schemas.microsoft.com/office/infopath/2007/PartnerControls"/>
    </lcf76f155ced4ddcb4097134ff3c332f>
    <TaxCatchAll xmlns="479f79fc-0a74-470b-864a-c49bed5e19d0" xsi:nil="true"/>
  </documentManagement>
</p:properties>
</file>

<file path=customXml/itemProps1.xml><?xml version="1.0" encoding="utf-8"?>
<ds:datastoreItem xmlns:ds="http://schemas.openxmlformats.org/officeDocument/2006/customXml" ds:itemID="{1534F7DB-10DF-4E6F-94F4-2DB124397DB4}"/>
</file>

<file path=customXml/itemProps2.xml><?xml version="1.0" encoding="utf-8"?>
<ds:datastoreItem xmlns:ds="http://schemas.openxmlformats.org/officeDocument/2006/customXml" ds:itemID="{A4F61B76-BA34-4E8B-92D8-C1501835BC8C}"/>
</file>

<file path=customXml/itemProps3.xml><?xml version="1.0" encoding="utf-8"?>
<ds:datastoreItem xmlns:ds="http://schemas.openxmlformats.org/officeDocument/2006/customXml" ds:itemID="{B7E14EF6-9466-4B7F-938C-2CB73D6801A6}"/>
</file>

<file path=customXml/itemProps4.xml><?xml version="1.0" encoding="utf-8"?>
<ds:datastoreItem xmlns:ds="http://schemas.openxmlformats.org/officeDocument/2006/customXml" ds:itemID="{545906C7-0E6B-4847-A9D3-616D1F53EFD9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0x010100FA69B2C9CE6EA84C96423E834C9670F8</vt:lpwstr>
  </property>
  <property fmtid="{D5CDD505-2E9C-101B-9397-08002B2CF9AE}" pid="3" name="_dlc_DocIdItemGuid">
    <vt:lpwstr>fba05d49-ed7d-42d7-ad58-2b371073b9e8</vt:lpwstr>
  </property>
</Properties>
</file>