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8"/>
  </p:notesMasterIdLst>
  <p:sldIdLst>
    <p:sldId id="256" r:id="rId6"/>
    <p:sldId id="257" r:id="rId7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80" y="-5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Kroupová" userId="845e6093-ebb2-4b9a-bfb9-7709cc3a3ed2" providerId="ADAL" clId="{79360F54-D334-4DC7-9DCB-4DAC295AF741}"/>
    <pc:docChg chg="undo custSel modSld">
      <pc:chgData name="Marie Kroupová" userId="845e6093-ebb2-4b9a-bfb9-7709cc3a3ed2" providerId="ADAL" clId="{79360F54-D334-4DC7-9DCB-4DAC295AF741}" dt="2025-04-01T19:08:37.574" v="182" actId="20577"/>
      <pc:docMkLst>
        <pc:docMk/>
      </pc:docMkLst>
      <pc:sldChg chg="modSp mod">
        <pc:chgData name="Marie Kroupová" userId="845e6093-ebb2-4b9a-bfb9-7709cc3a3ed2" providerId="ADAL" clId="{79360F54-D334-4DC7-9DCB-4DAC295AF741}" dt="2025-04-01T19:08:37.574" v="182" actId="20577"/>
        <pc:sldMkLst>
          <pc:docMk/>
          <pc:sldMk cId="0" sldId="256"/>
        </pc:sldMkLst>
        <pc:spChg chg="mod">
          <ac:chgData name="Marie Kroupová" userId="845e6093-ebb2-4b9a-bfb9-7709cc3a3ed2" providerId="ADAL" clId="{79360F54-D334-4DC7-9DCB-4DAC295AF741}" dt="2025-04-01T19:06:24.680" v="101" actId="6549"/>
          <ac:spMkLst>
            <pc:docMk/>
            <pc:sldMk cId="0" sldId="256"/>
            <ac:spMk id="96" creationId="{00000000-0000-0000-0000-000000000000}"/>
          </ac:spMkLst>
        </pc:spChg>
        <pc:spChg chg="mod">
          <ac:chgData name="Marie Kroupová" userId="845e6093-ebb2-4b9a-bfb9-7709cc3a3ed2" providerId="ADAL" clId="{79360F54-D334-4DC7-9DCB-4DAC295AF741}" dt="2025-04-01T19:07:21.683" v="132" actId="6549"/>
          <ac:spMkLst>
            <pc:docMk/>
            <pc:sldMk cId="0" sldId="256"/>
            <ac:spMk id="97" creationId="{00000000-0000-0000-0000-000000000000}"/>
          </ac:spMkLst>
        </pc:spChg>
        <pc:spChg chg="mod">
          <ac:chgData name="Marie Kroupová" userId="845e6093-ebb2-4b9a-bfb9-7709cc3a3ed2" providerId="ADAL" clId="{79360F54-D334-4DC7-9DCB-4DAC295AF741}" dt="2025-04-01T19:08:37.574" v="182" actId="20577"/>
          <ac:spMkLst>
            <pc:docMk/>
            <pc:sldMk cId="0" sldId="256"/>
            <ac:spMk id="98" creationId="{00000000-0000-0000-0000-000000000000}"/>
          </ac:spMkLst>
        </pc:spChg>
        <pc:picChg chg="mod">
          <ac:chgData name="Marie Kroupová" userId="845e6093-ebb2-4b9a-bfb9-7709cc3a3ed2" providerId="ADAL" clId="{79360F54-D334-4DC7-9DCB-4DAC295AF741}" dt="2025-04-01T19:06:39.111" v="102" actId="1076"/>
          <ac:picMkLst>
            <pc:docMk/>
            <pc:sldMk cId="0" sldId="256"/>
            <ac:picMk id="94" creationId="{00000000-0000-0000-0000-000000000000}"/>
          </ac:picMkLst>
        </pc:picChg>
      </pc:sldChg>
      <pc:sldChg chg="modSp mod">
        <pc:chgData name="Marie Kroupová" userId="845e6093-ebb2-4b9a-bfb9-7709cc3a3ed2" providerId="ADAL" clId="{79360F54-D334-4DC7-9DCB-4DAC295AF741}" dt="2025-04-01T19:05:21.767" v="71" actId="20577"/>
        <pc:sldMkLst>
          <pc:docMk/>
          <pc:sldMk cId="0" sldId="257"/>
        </pc:sldMkLst>
        <pc:spChg chg="mod">
          <ac:chgData name="Marie Kroupová" userId="845e6093-ebb2-4b9a-bfb9-7709cc3a3ed2" providerId="ADAL" clId="{79360F54-D334-4DC7-9DCB-4DAC295AF741}" dt="2025-04-01T19:03:52.246" v="29" actId="20577"/>
          <ac:spMkLst>
            <pc:docMk/>
            <pc:sldMk cId="0" sldId="257"/>
            <ac:spMk id="101" creationId="{00000000-0000-0000-0000-000000000000}"/>
          </ac:spMkLst>
        </pc:spChg>
        <pc:spChg chg="mod">
          <ac:chgData name="Marie Kroupová" userId="845e6093-ebb2-4b9a-bfb9-7709cc3a3ed2" providerId="ADAL" clId="{79360F54-D334-4DC7-9DCB-4DAC295AF741}" dt="2025-04-01T19:05:21.767" v="71" actId="20577"/>
          <ac:spMkLst>
            <pc:docMk/>
            <pc:sldMk cId="0" sldId="257"/>
            <ac:spMk id="102" creationId="{00000000-0000-0000-0000-000000000000}"/>
          </ac:spMkLst>
        </pc:spChg>
        <pc:spChg chg="mod">
          <ac:chgData name="Marie Kroupová" userId="845e6093-ebb2-4b9a-bfb9-7709cc3a3ed2" providerId="ADAL" clId="{79360F54-D334-4DC7-9DCB-4DAC295AF741}" dt="2025-04-01T19:05:20.122" v="70" actId="20577"/>
          <ac:spMkLst>
            <pc:docMk/>
            <pc:sldMk cId="0" sldId="257"/>
            <ac:spMk id="103" creationId="{00000000-0000-0000-0000-000000000000}"/>
          </ac:spMkLst>
        </pc:spChg>
        <pc:picChg chg="mod">
          <ac:chgData name="Marie Kroupová" userId="845e6093-ebb2-4b9a-bfb9-7709cc3a3ed2" providerId="ADAL" clId="{79360F54-D334-4DC7-9DCB-4DAC295AF741}" dt="2025-04-01T19:04:14.808" v="33" actId="1076"/>
          <ac:picMkLst>
            <pc:docMk/>
            <pc:sldMk cId="0" sldId="257"/>
            <ac:picMk id="100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>
            <a:spLocks noGrp="1"/>
          </p:cNvSpPr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1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857250" y="5092884"/>
            <a:ext cx="5143500" cy="2341068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0" algn="ctr">
              <a:buSzTx/>
              <a:buFontTx/>
              <a:buNone/>
              <a:defRPr sz="900"/>
            </a:lvl2pPr>
            <a:lvl3pPr marL="0" indent="0" algn="ctr">
              <a:buSzTx/>
              <a:buFontTx/>
              <a:buNone/>
              <a:defRPr sz="900"/>
            </a:lvl3pPr>
            <a:lvl4pPr marL="0" indent="0" algn="ctr">
              <a:buSzTx/>
              <a:buFontTx/>
              <a:buNone/>
              <a:defRPr sz="900"/>
            </a:lvl4pPr>
            <a:lvl5pPr marL="0" indent="0" algn="ctr">
              <a:buSzTx/>
              <a:buFontTx/>
              <a:buNone/>
              <a:defRPr sz="9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21" name="Text úrovně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>
            <a:spLocks noGrp="1"/>
          </p:cNvSpPr>
          <p:nvPr>
            <p:ph type="title"/>
          </p:nvPr>
        </p:nvSpPr>
        <p:spPr>
          <a:xfrm>
            <a:off x="467924" y="2417382"/>
            <a:ext cx="5915027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30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67924" y="6488993"/>
            <a:ext cx="5915027" cy="212110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39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471487" y="2581231"/>
            <a:ext cx="2914651" cy="6152311"/>
          </a:xfrm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>
            <a:spLocks noGrp="1"/>
          </p:cNvSpPr>
          <p:nvPr>
            <p:ph type="title"/>
          </p:nvPr>
        </p:nvSpPr>
        <p:spPr>
          <a:xfrm>
            <a:off x="472385" y="516246"/>
            <a:ext cx="5915027" cy="1874200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48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376977"/>
            <a:ext cx="2901258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900" b="1"/>
            </a:lvl1pPr>
            <a:lvl2pPr marL="0" indent="0">
              <a:buSzTx/>
              <a:buFontTx/>
              <a:buNone/>
              <a:defRPr sz="900" b="1"/>
            </a:lvl2pPr>
            <a:lvl3pPr marL="0" indent="0">
              <a:buSzTx/>
              <a:buFontTx/>
              <a:buNone/>
              <a:defRPr sz="900" b="1"/>
            </a:lvl3pPr>
            <a:lvl4pPr marL="0" indent="0">
              <a:buSzTx/>
              <a:buFontTx/>
              <a:buNone/>
              <a:defRPr sz="900" b="1"/>
            </a:lvl4pPr>
            <a:lvl5pPr marL="0" indent="0">
              <a:buSzTx/>
              <a:buFontTx/>
              <a:buNone/>
              <a:defRPr sz="900" b="1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>
            <a:spLocks noGrp="1"/>
          </p:cNvSpPr>
          <p:nvPr>
            <p:ph type="body" sz="quarter" idx="21"/>
          </p:nvPr>
        </p:nvSpPr>
        <p:spPr>
          <a:xfrm>
            <a:off x="3471869" y="2376977"/>
            <a:ext cx="2915549" cy="116492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5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>
            <a:spLocks noGrp="1"/>
          </p:cNvSpPr>
          <p:nvPr>
            <p:ph type="title"/>
          </p:nvPr>
        </p:nvSpPr>
        <p:spPr>
          <a:xfrm>
            <a:off x="472387" y="646430"/>
            <a:ext cx="2211886" cy="2262510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73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4" indent="-391884">
              <a:defRPr sz="1200"/>
            </a:lvl4pPr>
            <a:lvl5pPr marL="2220684" indent="-391884">
              <a:defRPr sz="12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>
            <a:spLocks noGrp="1"/>
          </p:cNvSpPr>
          <p:nvPr>
            <p:ph type="body" sz="quarter" idx="21"/>
          </p:nvPr>
        </p:nvSpPr>
        <p:spPr>
          <a:xfrm>
            <a:off x="472388" y="2908931"/>
            <a:ext cx="2211885" cy="538917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>
            <a:spLocks noGrp="1"/>
          </p:cNvSpPr>
          <p:nvPr>
            <p:ph type="title"/>
          </p:nvPr>
        </p:nvSpPr>
        <p:spPr>
          <a:xfrm>
            <a:off x="472387" y="646430"/>
            <a:ext cx="2211886" cy="2262510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83" name="Zástupný symbol pro obrázek 2"/>
          <p:cNvSpPr>
            <a:spLocks noGrp="1"/>
          </p:cNvSpPr>
          <p:nvPr>
            <p:ph type="pic" sz="half" idx="2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7" y="2908934"/>
            <a:ext cx="2211886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0">
              <a:buSzTx/>
              <a:buFontTx/>
              <a:buNone/>
              <a:defRPr sz="600"/>
            </a:lvl2pPr>
            <a:lvl3pPr marL="0" indent="0">
              <a:buSzTx/>
              <a:buFontTx/>
              <a:buNone/>
              <a:defRPr sz="600"/>
            </a:lvl3pPr>
            <a:lvl4pPr marL="0" indent="0">
              <a:buSzTx/>
              <a:buFontTx/>
              <a:buNone/>
              <a:defRPr sz="600"/>
            </a:lvl4pPr>
            <a:lvl5pPr marL="0" indent="0">
              <a:buSzTx/>
              <a:buFontTx/>
              <a:buNone/>
              <a:defRPr sz="6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>
            <a:spLocks noGrp="1"/>
          </p:cNvSpPr>
          <p:nvPr>
            <p:ph type="title"/>
          </p:nvPr>
        </p:nvSpPr>
        <p:spPr>
          <a:xfrm>
            <a:off x="471490" y="516246"/>
            <a:ext cx="5915027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 názvu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/>
          </p:nvPr>
        </p:nvSpPr>
        <p:spPr>
          <a:xfrm>
            <a:off x="471490" y="2581231"/>
            <a:ext cx="5915027" cy="615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230884" y="9173437"/>
            <a:ext cx="155631" cy="143725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4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de 1.png" descr="d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5326"/>
            <a:ext cx="6858001" cy="9700752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YOUR LOGO"/>
          <p:cNvSpPr txBox="1"/>
          <p:nvPr/>
        </p:nvSpPr>
        <p:spPr>
          <a:xfrm>
            <a:off x="2381723" y="110342"/>
            <a:ext cx="2094542" cy="497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26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YOUR </a:t>
            </a:r>
            <a:r>
              <a:rPr>
                <a:latin typeface="Geologica Thin Light"/>
                <a:ea typeface="Geologica Thin Light"/>
                <a:cs typeface="Geologica Thin Light"/>
                <a:sym typeface="Geologica Thin Light"/>
              </a:rPr>
              <a:t>LOGO</a:t>
            </a:r>
          </a:p>
        </p:txBody>
      </p:sp>
      <p:sp>
        <p:nvSpPr>
          <p:cNvPr id="96" name="4,41 €"/>
          <p:cNvSpPr txBox="1"/>
          <p:nvPr/>
        </p:nvSpPr>
        <p:spPr>
          <a:xfrm>
            <a:off x="3689110" y="8997636"/>
            <a:ext cx="1653654" cy="338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8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sz="8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St.      250 St.      500 St.    1000 St.</a:t>
            </a:r>
            <a:br>
              <a:rPr lang="cs-CZ" sz="800"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lang="cs-CZ" sz="8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2,04</a:t>
            </a:r>
            <a:r>
              <a:rPr lang="cs-CZ" sz="800" dirty="0"/>
              <a:t>  </a:t>
            </a:r>
            <a:r>
              <a:rPr lang="cs-CZ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800" dirty="0"/>
              <a:t>     1,85 </a:t>
            </a:r>
            <a:r>
              <a:rPr lang="cs-CZ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800" dirty="0"/>
              <a:t>      1,74 </a:t>
            </a:r>
            <a:r>
              <a:rPr lang="cs-CZ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800" dirty="0"/>
              <a:t>     1,71 </a:t>
            </a:r>
            <a:r>
              <a:rPr lang="cs-CZ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endParaRPr lang="cs-CZ" sz="800" dirty="0"/>
          </a:p>
        </p:txBody>
      </p:sp>
      <p:sp>
        <p:nvSpPr>
          <p:cNvPr id="97" name="4,41 €"/>
          <p:cNvSpPr txBox="1"/>
          <p:nvPr/>
        </p:nvSpPr>
        <p:spPr>
          <a:xfrm>
            <a:off x="3689110" y="6381438"/>
            <a:ext cx="1653654" cy="338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8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sz="8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St.      250 St.      500 St.    1000 St.</a:t>
            </a:r>
            <a:br>
              <a:rPr lang="cs-CZ" sz="800"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lang="cs-CZ" sz="8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0,62</a:t>
            </a:r>
            <a:r>
              <a:rPr lang="cs-CZ" sz="800" dirty="0"/>
              <a:t>  </a:t>
            </a:r>
            <a:r>
              <a:rPr lang="cs-CZ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800" dirty="0"/>
              <a:t>     0,48 </a:t>
            </a:r>
            <a:r>
              <a:rPr lang="cs-CZ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800" dirty="0"/>
              <a:t>       0,37 </a:t>
            </a:r>
            <a:r>
              <a:rPr lang="cs-CZ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800" dirty="0"/>
              <a:t>    0,36 </a:t>
            </a:r>
            <a:r>
              <a:rPr lang="cs-CZ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endParaRPr lang="cs-CZ" sz="800" dirty="0"/>
          </a:p>
        </p:txBody>
      </p:sp>
      <p:sp>
        <p:nvSpPr>
          <p:cNvPr id="98" name="4,41 €"/>
          <p:cNvSpPr txBox="1"/>
          <p:nvPr/>
        </p:nvSpPr>
        <p:spPr>
          <a:xfrm>
            <a:off x="3132427" y="3634004"/>
            <a:ext cx="2296458" cy="507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9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sz="900" dirty="0"/>
              <a:t>              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St</a:t>
            </a:r>
            <a:r>
              <a:rPr lang="cs-CZ" sz="900">
                <a:latin typeface="Geologica Thin Light"/>
                <a:ea typeface="Geologica Thin Light"/>
                <a:cs typeface="Geologica Thin Light"/>
                <a:sym typeface="Geologica Thin Light"/>
              </a:rPr>
              <a:t>.       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250 St.       500 St.      1000 St.</a:t>
            </a:r>
            <a:b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6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     0,46</a:t>
            </a:r>
            <a:r>
              <a:rPr lang="cs-CZ" sz="900" dirty="0"/>
              <a:t> 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r>
              <a:rPr lang="cs-CZ" sz="900" dirty="0"/>
              <a:t>        0,32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900" dirty="0"/>
              <a:t>        0,22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900" dirty="0"/>
              <a:t>      0,20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br>
              <a:rPr lang="cs-CZ" sz="900" dirty="0"/>
            </a:b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12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   0,62</a:t>
            </a:r>
            <a:r>
              <a:rPr lang="cs-CZ" sz="900" dirty="0"/>
              <a:t> 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900" dirty="0"/>
              <a:t>      0,48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900" dirty="0"/>
              <a:t>        0,37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900" dirty="0"/>
              <a:t>      0,36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de 2.png" descr="d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27"/>
            <a:ext cx="6858001" cy="9700754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4,41 €"/>
          <p:cNvSpPr txBox="1"/>
          <p:nvPr/>
        </p:nvSpPr>
        <p:spPr>
          <a:xfrm>
            <a:off x="3299645" y="8153086"/>
            <a:ext cx="2080053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sz="1000" dirty="0"/>
              <a:t>100 St.      250 St.      500 St.    1000 St.</a:t>
            </a:r>
            <a:br>
              <a:rPr lang="cs-CZ" sz="1000" dirty="0"/>
            </a:br>
            <a:r>
              <a:rPr lang="cs-CZ" sz="1000" dirty="0"/>
              <a:t>0,58  €        0,48 €      0,37 €     0,36 €</a:t>
            </a:r>
          </a:p>
        </p:txBody>
      </p:sp>
      <p:sp>
        <p:nvSpPr>
          <p:cNvPr id="102" name="4,41 €"/>
          <p:cNvSpPr txBox="1"/>
          <p:nvPr/>
        </p:nvSpPr>
        <p:spPr>
          <a:xfrm>
            <a:off x="3221309" y="5517838"/>
            <a:ext cx="2080053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sz="1000" dirty="0"/>
              <a:t>100 St.      250 St.      500 St.    1000 St.</a:t>
            </a:r>
            <a:br>
              <a:rPr lang="cs-CZ" sz="1000" dirty="0"/>
            </a:br>
            <a:r>
              <a:rPr lang="cs-CZ" sz="1000" dirty="0"/>
              <a:t>0,55  €      0,41 €       0,31 €      0,39 €</a:t>
            </a:r>
          </a:p>
        </p:txBody>
      </p:sp>
      <p:sp>
        <p:nvSpPr>
          <p:cNvPr id="103" name="4,41 €"/>
          <p:cNvSpPr txBox="1"/>
          <p:nvPr/>
        </p:nvSpPr>
        <p:spPr>
          <a:xfrm>
            <a:off x="3166885" y="2882588"/>
            <a:ext cx="2062420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sz="1000" dirty="0"/>
              <a:t>100 St.      250 St.      500 St.    1000 St.</a:t>
            </a:r>
            <a:br>
              <a:rPr lang="cs-CZ" sz="1000" dirty="0"/>
            </a:br>
            <a:r>
              <a:rPr lang="cs-CZ" sz="1000" dirty="0"/>
              <a:t>0,55  €      0,41 €       0,31 €      0,39 €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79f79fc-0a74-470b-864a-c49bed5e19d0">ZSFMMZE4K5KU-1794939406-543</_dlc_DocId>
    <_dlc_DocIdUrl xmlns="479f79fc-0a74-470b-864a-c49bed5e19d0">
      <Url>https://adorepen.sharepoint.com/sites/sh-marketing/_layouts/15/DocIdRedir.aspx?ID=ZSFMMZE4K5KU-1794939406-543</Url>
      <Description>ZSFMMZE4K5KU-1794939406-543</Description>
    </_dlc_DocIdUrl>
    <lcf76f155ced4ddcb4097134ff3c332f xmlns="9d756bd1-4bde-4da0-8248-2210d7010869">
      <Terms xmlns="http://schemas.microsoft.com/office/infopath/2007/PartnerControls"/>
    </lcf76f155ced4ddcb4097134ff3c332f>
    <TaxCatchAll xmlns="479f79fc-0a74-470b-864a-c49bed5e19d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69B2C9CE6EA84C96423E834C9670F8" ma:contentTypeVersion="16" ma:contentTypeDescription="Vytvoří nový dokument" ma:contentTypeScope="" ma:versionID="25073c67566b74856c088cc91eab8f03">
  <xsd:schema xmlns:xsd="http://www.w3.org/2001/XMLSchema" xmlns:xs="http://www.w3.org/2001/XMLSchema" xmlns:p="http://schemas.microsoft.com/office/2006/metadata/properties" xmlns:ns2="479f79fc-0a74-470b-864a-c49bed5e19d0" xmlns:ns3="9d756bd1-4bde-4da0-8248-2210d7010869" targetNamespace="http://schemas.microsoft.com/office/2006/metadata/properties" ma:root="true" ma:fieldsID="5d0ffc7e53fa500c05900b0aa4debfc4" ns2:_="" ns3:_="">
    <xsd:import namespace="479f79fc-0a74-470b-864a-c49bed5e19d0"/>
    <xsd:import namespace="9d756bd1-4bde-4da0-8248-2210d701086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SearchProperties" minOccurs="0"/>
                <xsd:element ref="ns3:MediaServiceLocation" minOccurs="0"/>
                <xsd:element ref="ns3:MediaLengthInSecond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f79fc-0a74-470b-864a-c49bed5e19d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6" nillable="true" ma:displayName="Taxonomy Catch All Column" ma:hidden="true" ma:list="{9e53603e-f2cc-4df7-9963-d6fb1e85a7df}" ma:internalName="TaxCatchAll" ma:showField="CatchAllData" ma:web="479f79fc-0a74-470b-864a-c49bed5e19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56bd1-4bde-4da0-8248-2210d70108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54FE8B6-83BF-4DE7-A087-7B39B32504D1}">
  <ds:schemaRefs>
    <ds:schemaRef ds:uri="http://schemas.microsoft.com/office/2006/metadata/properties"/>
    <ds:schemaRef ds:uri="http://schemas.microsoft.com/office/infopath/2007/PartnerControls"/>
    <ds:schemaRef ds:uri="479f79fc-0a74-470b-864a-c49bed5e19d0"/>
    <ds:schemaRef ds:uri="9d756bd1-4bde-4da0-8248-2210d7010869"/>
  </ds:schemaRefs>
</ds:datastoreItem>
</file>

<file path=customXml/itemProps2.xml><?xml version="1.0" encoding="utf-8"?>
<ds:datastoreItem xmlns:ds="http://schemas.openxmlformats.org/officeDocument/2006/customXml" ds:itemID="{4708131B-2848-4CCB-8273-99A4190F27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0AC6EB-155F-48CF-9BDC-47D3F704F90B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F99CA18-B1A0-4815-BF45-A11066693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9f79fc-0a74-470b-864a-c49bed5e19d0"/>
    <ds:schemaRef ds:uri="9d756bd1-4bde-4da0-8248-2210d70108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</Words>
  <Application>Microsoft Office PowerPoint</Application>
  <PresentationFormat>Vlastní</PresentationFormat>
  <Paragraphs>7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7" baseType="lpstr">
      <vt:lpstr>Arial</vt:lpstr>
      <vt:lpstr>Calibri</vt:lpstr>
      <vt:lpstr>Geologica Thin Light</vt:lpstr>
      <vt:lpstr>Times New Roman</vt:lpstr>
      <vt:lpstr>Motiv systému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Marie Kroupová</cp:lastModifiedBy>
  <cp:revision>1</cp:revision>
  <dcterms:modified xsi:type="dcterms:W3CDTF">2025-04-01T19:08:39Z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0x010100FA69B2C9CE6EA84C96423E834C9670F8</vt:lpwstr>
  </property>
  <property fmtid="{D5CDD505-2E9C-101B-9397-08002B2CF9AE}" pid="3" name="_dlc_DocIdItemGuid">
    <vt:lpwstr>d1e468e3-b082-4ea9-94d7-46d1de50a41c</vt:lpwstr>
  </property>
  <property fmtid="{D5CDD505-2E9C-101B-9397-08002B2CF9AE}" pid="4" name="MediaServiceImageTags">
    <vt:lpwstr/>
  </property>
</Properties>
</file>