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1554" y="-4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092884"/>
            <a:ext cx="5143500" cy="23410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174246" algn="ctr">
              <a:buSzTx/>
              <a:buFontTx/>
              <a:buNone/>
              <a:defRPr sz="900"/>
            </a:lvl2pPr>
            <a:lvl3pPr marL="0" indent="348493" algn="ctr">
              <a:buSzTx/>
              <a:buFontTx/>
              <a:buNone/>
              <a:defRPr sz="900"/>
            </a:lvl3pPr>
            <a:lvl4pPr marL="0" indent="522741" algn="ctr">
              <a:buSzTx/>
              <a:buFontTx/>
              <a:buNone/>
              <a:defRPr sz="900"/>
            </a:lvl4pPr>
            <a:lvl5pPr marL="0" indent="696987" algn="ctr">
              <a:buSzTx/>
              <a:buFontTx/>
              <a:buNone/>
              <a:defRPr sz="9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1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>
            <a:spLocks noGrp="1"/>
          </p:cNvSpPr>
          <p:nvPr>
            <p:ph type="title"/>
          </p:nvPr>
        </p:nvSpPr>
        <p:spPr>
          <a:xfrm>
            <a:off x="467924" y="2417382"/>
            <a:ext cx="5915026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3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67924" y="6488993"/>
            <a:ext cx="5915026" cy="212109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174246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348493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522741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696987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9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471487" y="2581231"/>
            <a:ext cx="2914651" cy="6152310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>
            <a:spLocks noGrp="1"/>
          </p:cNvSpPr>
          <p:nvPr>
            <p:ph type="title"/>
          </p:nvPr>
        </p:nvSpPr>
        <p:spPr>
          <a:xfrm>
            <a:off x="472385" y="516246"/>
            <a:ext cx="5915026" cy="18742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8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376977"/>
            <a:ext cx="2901256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900" b="1"/>
            </a:lvl1pPr>
            <a:lvl2pPr marL="0" indent="174246">
              <a:buSzTx/>
              <a:buFontTx/>
              <a:buNone/>
              <a:defRPr sz="900" b="1"/>
            </a:lvl2pPr>
            <a:lvl3pPr marL="0" indent="348493">
              <a:buSzTx/>
              <a:buFontTx/>
              <a:buNone/>
              <a:defRPr sz="900" b="1"/>
            </a:lvl3pPr>
            <a:lvl4pPr marL="0" indent="522741">
              <a:buSzTx/>
              <a:buFontTx/>
              <a:buNone/>
              <a:defRPr sz="900" b="1"/>
            </a:lvl4pPr>
            <a:lvl5pPr marL="0" indent="696987">
              <a:buSzTx/>
              <a:buFontTx/>
              <a:buNone/>
              <a:defRPr sz="900" b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21"/>
          </p:nvPr>
        </p:nvSpPr>
        <p:spPr>
          <a:xfrm>
            <a:off x="3471871" y="2376977"/>
            <a:ext cx="2915543" cy="1164920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900" b="1"/>
            </a:pPr>
            <a:endParaRPr/>
          </a:p>
        </p:txBody>
      </p:sp>
      <p:sp>
        <p:nvSpPr>
          <p:cNvPr id="5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>
            <a:spLocks noGrp="1"/>
          </p:cNvSpPr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73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5" indent="-391885">
              <a:defRPr sz="1200"/>
            </a:lvl4pPr>
            <a:lvl5pPr marL="2220685" indent="-391885">
              <a:defRPr sz="1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quarter" idx="21"/>
          </p:nvPr>
        </p:nvSpPr>
        <p:spPr>
          <a:xfrm>
            <a:off x="472388" y="2908934"/>
            <a:ext cx="2211885" cy="5389163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600"/>
            </a:pPr>
            <a:endParaRPr/>
          </a:p>
        </p:txBody>
      </p:sp>
      <p:sp>
        <p:nvSpPr>
          <p:cNvPr id="7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>
            <a:spLocks noGrp="1"/>
          </p:cNvSpPr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2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8" y="2908934"/>
            <a:ext cx="2211885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174246">
              <a:buSzTx/>
              <a:buFontTx/>
              <a:buNone/>
              <a:defRPr sz="600"/>
            </a:lvl2pPr>
            <a:lvl3pPr marL="0" indent="348493">
              <a:buSzTx/>
              <a:buFontTx/>
              <a:buNone/>
              <a:defRPr sz="600"/>
            </a:lvl3pPr>
            <a:lvl4pPr marL="0" indent="522741">
              <a:buSzTx/>
              <a:buFontTx/>
              <a:buNone/>
              <a:defRPr sz="600"/>
            </a:lvl4pPr>
            <a:lvl5pPr marL="0" indent="696987">
              <a:buSzTx/>
              <a:buFontTx/>
              <a:buNone/>
              <a:defRPr sz="6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471490" y="516246"/>
            <a:ext cx="5915026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471490" y="2581231"/>
            <a:ext cx="5915026" cy="6152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230878" y="9173435"/>
            <a:ext cx="155635" cy="14372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4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Obrázek 2" descr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17" y="1735"/>
            <a:ext cx="6871436" cy="9704137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extovéPole 6"/>
          <p:cNvSpPr txBox="1"/>
          <p:nvPr/>
        </p:nvSpPr>
        <p:spPr>
          <a:xfrm rot="21360000">
            <a:off x="4149745" y="2173304"/>
            <a:ext cx="2488012" cy="870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800" b="1"/>
            </a:pPr>
            <a:r>
              <a:t>LASER</a:t>
            </a:r>
            <a:br/>
            <a:r>
              <a:t>ZADARMO</a:t>
            </a:r>
          </a:p>
        </p:txBody>
      </p:sp>
      <p:sp>
        <p:nvSpPr>
          <p:cNvPr id="96" name="TextovéPole 72"/>
          <p:cNvSpPr txBox="1"/>
          <p:nvPr/>
        </p:nvSpPr>
        <p:spPr>
          <a:xfrm>
            <a:off x="282499" y="9428867"/>
            <a:ext cx="7161057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rPr dirty="0" err="1"/>
              <a:t>Akcia</a:t>
            </a:r>
            <a:r>
              <a:rPr dirty="0"/>
              <a:t> </a:t>
            </a:r>
            <a:r>
              <a:rPr dirty="0" err="1"/>
              <a:t>platí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položky</a:t>
            </a:r>
            <a:r>
              <a:rPr dirty="0"/>
              <a:t> v </a:t>
            </a:r>
            <a:r>
              <a:rPr dirty="0" err="1"/>
              <a:t>tomto</a:t>
            </a:r>
            <a:r>
              <a:rPr dirty="0"/>
              <a:t> </a:t>
            </a:r>
            <a:r>
              <a:rPr dirty="0" err="1"/>
              <a:t>katalógu</a:t>
            </a:r>
            <a:r>
              <a:rPr dirty="0"/>
              <a:t> </a:t>
            </a:r>
            <a:r>
              <a:rPr dirty="0" err="1"/>
              <a:t>objednané</a:t>
            </a:r>
            <a:r>
              <a:rPr dirty="0"/>
              <a:t> v </a:t>
            </a:r>
            <a:r>
              <a:rPr dirty="0" err="1"/>
              <a:t>období</a:t>
            </a:r>
            <a:r>
              <a:rPr dirty="0"/>
              <a:t> od </a:t>
            </a:r>
            <a:r>
              <a:rPr lang="cs-CZ" dirty="0"/>
              <a:t>3</a:t>
            </a:r>
            <a:r>
              <a:rPr dirty="0"/>
              <a:t>. </a:t>
            </a:r>
            <a:r>
              <a:rPr dirty="0" err="1"/>
              <a:t>júna</a:t>
            </a:r>
            <a:r>
              <a:rPr dirty="0"/>
              <a:t> do 15. </a:t>
            </a:r>
            <a:r>
              <a:rPr dirty="0" err="1"/>
              <a:t>augusta</a:t>
            </a:r>
            <a:r>
              <a:rPr dirty="0"/>
              <a:t> 2024, </a:t>
            </a:r>
            <a:r>
              <a:rPr dirty="0" err="1"/>
              <a:t>alebo</a:t>
            </a:r>
            <a:r>
              <a:rPr dirty="0"/>
              <a:t> do </a:t>
            </a:r>
            <a:r>
              <a:rPr dirty="0" err="1"/>
              <a:t>vypredania</a:t>
            </a:r>
            <a:r>
              <a:rPr dirty="0"/>
              <a:t> </a:t>
            </a:r>
            <a:r>
              <a:rPr dirty="0" err="1"/>
              <a:t>zásob</a:t>
            </a:r>
            <a:r>
              <a:rPr dirty="0"/>
              <a:t>, </a:t>
            </a:r>
            <a:r>
              <a:rPr dirty="0" err="1"/>
              <a:t>podľa</a:t>
            </a:r>
            <a:r>
              <a:rPr dirty="0"/>
              <a:t> toho, </a:t>
            </a:r>
            <a:r>
              <a:rPr dirty="0" err="1"/>
              <a:t>čo</a:t>
            </a:r>
            <a:r>
              <a:rPr dirty="0"/>
              <a:t> </a:t>
            </a:r>
            <a:r>
              <a:rPr dirty="0" err="1"/>
              <a:t>nastane</a:t>
            </a:r>
            <a:r>
              <a:rPr dirty="0"/>
              <a:t> </a:t>
            </a:r>
            <a:r>
              <a:rPr dirty="0" err="1"/>
              <a:t>skôr</a:t>
            </a:r>
            <a:r>
              <a:rPr dirty="0"/>
              <a:t>. </a:t>
            </a:r>
            <a:r>
              <a:rPr dirty="0" err="1"/>
              <a:t>Ceny</a:t>
            </a:r>
            <a:r>
              <a:rPr dirty="0"/>
              <a:t> </a:t>
            </a:r>
            <a:r>
              <a:rPr dirty="0" err="1"/>
              <a:t>nezahŕňajú</a:t>
            </a:r>
            <a:r>
              <a:rPr dirty="0"/>
              <a:t> DPH.</a:t>
            </a:r>
          </a:p>
        </p:txBody>
      </p:sp>
      <p:sp>
        <p:nvSpPr>
          <p:cNvPr id="97" name="TextovéPole 1"/>
          <p:cNvSpPr txBox="1"/>
          <p:nvPr/>
        </p:nvSpPr>
        <p:spPr>
          <a:xfrm>
            <a:off x="-901856" y="1330182"/>
            <a:ext cx="3021677" cy="75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400" b="1"/>
            </a:pPr>
            <a:r>
              <a:t>YOUR</a:t>
            </a:r>
            <a:br/>
            <a:r>
              <a:t>LOGO</a:t>
            </a:r>
          </a:p>
        </p:txBody>
      </p:sp>
      <p:sp>
        <p:nvSpPr>
          <p:cNvPr id="98" name="TextovéPole 3"/>
          <p:cNvSpPr txBox="1"/>
          <p:nvPr/>
        </p:nvSpPr>
        <p:spPr>
          <a:xfrm>
            <a:off x="1381639" y="547093"/>
            <a:ext cx="3021678" cy="1106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7200" b="1">
                <a:solidFill>
                  <a:srgbClr val="FFFFFF"/>
                </a:solidFill>
              </a:defRPr>
            </a:pPr>
            <a:r>
              <a:t>-</a:t>
            </a:r>
            <a:r>
              <a:rPr sz="8000"/>
              <a:t>60</a:t>
            </a:r>
          </a:p>
        </p:txBody>
      </p:sp>
      <p:sp>
        <p:nvSpPr>
          <p:cNvPr id="99" name="TextovéPole 5"/>
          <p:cNvSpPr txBox="1"/>
          <p:nvPr/>
        </p:nvSpPr>
        <p:spPr>
          <a:xfrm>
            <a:off x="2316672" y="709584"/>
            <a:ext cx="3021678" cy="648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4400" b="1">
                <a:solidFill>
                  <a:srgbClr val="FFFFFF"/>
                </a:solidFill>
              </a:defRPr>
            </a:lvl1pPr>
          </a:lstStyle>
          <a:p>
            <a:r>
              <a:t>%</a:t>
            </a:r>
          </a:p>
        </p:txBody>
      </p:sp>
      <p:sp>
        <p:nvSpPr>
          <p:cNvPr id="100" name="TextovéPole 7"/>
          <p:cNvSpPr txBox="1"/>
          <p:nvPr/>
        </p:nvSpPr>
        <p:spPr>
          <a:xfrm>
            <a:off x="2061841" y="1284368"/>
            <a:ext cx="4516306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r>
              <a:t>z katalógových cien</a:t>
            </a:r>
          </a:p>
        </p:txBody>
      </p:sp>
      <p:sp>
        <p:nvSpPr>
          <p:cNvPr id="101" name="TextovéPole 9"/>
          <p:cNvSpPr txBox="1"/>
          <p:nvPr/>
        </p:nvSpPr>
        <p:spPr>
          <a:xfrm>
            <a:off x="722867" y="1550180"/>
            <a:ext cx="5411048" cy="2304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800" b="1">
                <a:solidFill>
                  <a:srgbClr val="FFFFFF"/>
                </a:solidFill>
              </a:defRPr>
            </a:pPr>
            <a:r>
              <a:t>NA VYBRANÉ PRODUKTY</a:t>
            </a:r>
          </a:p>
          <a:p>
            <a:pPr algn="ctr"/>
            <a:br/>
            <a:endParaRPr/>
          </a:p>
          <a:p>
            <a:pPr algn="ctr">
              <a:defRPr sz="2000" b="1">
                <a:solidFill>
                  <a:srgbClr val="FFFFFF"/>
                </a:solidFill>
              </a:defRPr>
            </a:pPr>
            <a:endParaRPr/>
          </a:p>
          <a:p>
            <a:pPr algn="ctr"/>
            <a:br>
              <a:rPr sz="2000" b="1">
                <a:solidFill>
                  <a:srgbClr val="FFFFFF"/>
                </a:solidFill>
              </a:rPr>
            </a:br>
            <a:endParaRPr sz="2000" b="1">
              <a:solidFill>
                <a:srgbClr val="FFFFFF"/>
              </a:solidFill>
            </a:endParaRPr>
          </a:p>
        </p:txBody>
      </p:sp>
      <p:sp>
        <p:nvSpPr>
          <p:cNvPr id="102" name="TextovéPole 12"/>
          <p:cNvSpPr txBox="1"/>
          <p:nvPr/>
        </p:nvSpPr>
        <p:spPr>
          <a:xfrm>
            <a:off x="3776841" y="4632325"/>
            <a:ext cx="2787825" cy="302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400" b="1">
                <a:solidFill>
                  <a:srgbClr val="0281A8"/>
                </a:solidFill>
              </a:defRPr>
            </a:pPr>
            <a:r>
              <a:rPr dirty="0"/>
              <a:t>LASER + P</a:t>
            </a:r>
            <a:r>
              <a:rPr lang="cs-CZ" dirty="0"/>
              <a:t>R</a:t>
            </a:r>
            <a:r>
              <a:rPr dirty="0"/>
              <a:t>ÍPRAVA </a:t>
            </a:r>
            <a:r>
              <a:rPr b="0" dirty="0">
                <a:latin typeface="Calibri Light"/>
                <a:ea typeface="Calibri Light"/>
                <a:cs typeface="Calibri Light"/>
                <a:sym typeface="Calibri Light"/>
              </a:rPr>
              <a:t>ZADARMO</a:t>
            </a:r>
            <a:endParaRPr dirty="0">
              <a:latin typeface="Carlito"/>
              <a:ea typeface="Carlito"/>
              <a:cs typeface="Carlito"/>
              <a:sym typeface="Carlito"/>
            </a:endParaRPr>
          </a:p>
        </p:txBody>
      </p:sp>
      <p:sp>
        <p:nvSpPr>
          <p:cNvPr id="103" name="TextovéPole 14"/>
          <p:cNvSpPr txBox="1"/>
          <p:nvPr/>
        </p:nvSpPr>
        <p:spPr>
          <a:xfrm>
            <a:off x="5504789" y="4535756"/>
            <a:ext cx="3021678" cy="294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OD 250 ks</a:t>
            </a:r>
          </a:p>
        </p:txBody>
      </p:sp>
      <p:sp>
        <p:nvSpPr>
          <p:cNvPr id="104" name="TextovéPole 16"/>
          <p:cNvSpPr txBox="1"/>
          <p:nvPr/>
        </p:nvSpPr>
        <p:spPr>
          <a:xfrm>
            <a:off x="5067139" y="4861023"/>
            <a:ext cx="3021678" cy="180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platí pre 1 logo / pero</a:t>
            </a:r>
          </a:p>
        </p:txBody>
      </p:sp>
      <p:sp>
        <p:nvSpPr>
          <p:cNvPr id="105" name="TextovéPole 18"/>
          <p:cNvSpPr txBox="1"/>
          <p:nvPr/>
        </p:nvSpPr>
        <p:spPr>
          <a:xfrm>
            <a:off x="4660901" y="5298154"/>
            <a:ext cx="3021678" cy="379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0,33 EUR</a:t>
            </a:r>
          </a:p>
        </p:txBody>
      </p:sp>
      <p:sp>
        <p:nvSpPr>
          <p:cNvPr id="106" name="TextovéPole 20"/>
          <p:cNvSpPr txBox="1"/>
          <p:nvPr/>
        </p:nvSpPr>
        <p:spPr>
          <a:xfrm>
            <a:off x="4004693" y="5171063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0,83 EUR</a:t>
            </a:r>
          </a:p>
        </p:txBody>
      </p:sp>
      <p:sp>
        <p:nvSpPr>
          <p:cNvPr id="107" name="Obdélník 22"/>
          <p:cNvSpPr/>
          <p:nvPr/>
        </p:nvSpPr>
        <p:spPr>
          <a:xfrm rot="21180000">
            <a:off x="4057993" y="5316544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TextovéPole 13"/>
          <p:cNvSpPr txBox="1"/>
          <p:nvPr/>
        </p:nvSpPr>
        <p:spPr>
          <a:xfrm>
            <a:off x="4740423" y="8144874"/>
            <a:ext cx="3021678" cy="37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0,33 EUR</a:t>
            </a:r>
          </a:p>
        </p:txBody>
      </p:sp>
      <p:sp>
        <p:nvSpPr>
          <p:cNvPr id="109" name="TextovéPole 15"/>
          <p:cNvSpPr txBox="1"/>
          <p:nvPr/>
        </p:nvSpPr>
        <p:spPr>
          <a:xfrm>
            <a:off x="4084442" y="8017782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0,83 EUR</a:t>
            </a:r>
          </a:p>
        </p:txBody>
      </p:sp>
      <p:sp>
        <p:nvSpPr>
          <p:cNvPr id="110" name="Obdélník 17"/>
          <p:cNvSpPr/>
          <p:nvPr/>
        </p:nvSpPr>
        <p:spPr>
          <a:xfrm rot="21180000">
            <a:off x="4137709" y="8163262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1" name="TextovéPole 4"/>
          <p:cNvSpPr txBox="1"/>
          <p:nvPr/>
        </p:nvSpPr>
        <p:spPr>
          <a:xfrm>
            <a:off x="3866843" y="7463793"/>
            <a:ext cx="2787825" cy="302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400" b="1">
                <a:solidFill>
                  <a:srgbClr val="0281A8"/>
                </a:solidFill>
              </a:defRPr>
            </a:pPr>
            <a:r>
              <a:rPr dirty="0"/>
              <a:t>LASER + P</a:t>
            </a:r>
            <a:r>
              <a:rPr lang="cs-CZ" dirty="0"/>
              <a:t>R</a:t>
            </a:r>
            <a:r>
              <a:rPr dirty="0"/>
              <a:t>ÍPRAVA </a:t>
            </a:r>
            <a:r>
              <a:rPr b="0" dirty="0">
                <a:latin typeface="Calibri Light"/>
                <a:ea typeface="Calibri Light"/>
                <a:cs typeface="Calibri Light"/>
                <a:sym typeface="Calibri Light"/>
              </a:rPr>
              <a:t>ZADARMO</a:t>
            </a:r>
            <a:endParaRPr dirty="0">
              <a:latin typeface="Carlito"/>
              <a:ea typeface="Carlito"/>
              <a:cs typeface="Carlito"/>
              <a:sym typeface="Carlito"/>
            </a:endParaRPr>
          </a:p>
        </p:txBody>
      </p:sp>
      <p:sp>
        <p:nvSpPr>
          <p:cNvPr id="112" name="TextovéPole 8"/>
          <p:cNvSpPr txBox="1"/>
          <p:nvPr/>
        </p:nvSpPr>
        <p:spPr>
          <a:xfrm>
            <a:off x="5594189" y="7367223"/>
            <a:ext cx="3021678" cy="29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OD 250 ks</a:t>
            </a:r>
          </a:p>
        </p:txBody>
      </p:sp>
      <p:sp>
        <p:nvSpPr>
          <p:cNvPr id="113" name="TextovéPole 10"/>
          <p:cNvSpPr txBox="1"/>
          <p:nvPr/>
        </p:nvSpPr>
        <p:spPr>
          <a:xfrm>
            <a:off x="5156691" y="7692491"/>
            <a:ext cx="3021678" cy="180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platí pre 1 logo / pero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Obrázek 45" descr="Obrázek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" y="1110"/>
            <a:ext cx="6860394" cy="9698601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TextovéPole 1"/>
          <p:cNvSpPr txBox="1"/>
          <p:nvPr/>
        </p:nvSpPr>
        <p:spPr>
          <a:xfrm>
            <a:off x="-901856" y="1330182"/>
            <a:ext cx="3021677" cy="75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400" b="1"/>
            </a:pPr>
            <a:r>
              <a:t>YOUR</a:t>
            </a:r>
            <a:br/>
            <a:r>
              <a:t>LOGO</a:t>
            </a:r>
          </a:p>
        </p:txBody>
      </p:sp>
      <p:sp>
        <p:nvSpPr>
          <p:cNvPr id="117" name="TextovéPole 12"/>
          <p:cNvSpPr txBox="1"/>
          <p:nvPr/>
        </p:nvSpPr>
        <p:spPr>
          <a:xfrm>
            <a:off x="3746329" y="4561151"/>
            <a:ext cx="2787825" cy="385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100" b="1">
                <a:solidFill>
                  <a:srgbClr val="0281A8"/>
                </a:solidFill>
              </a:defRPr>
            </a:pPr>
            <a:r>
              <a:t>UV POTLAČ +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PRÍPRAVA</a:t>
            </a:r>
            <a:r>
              <a:t> ZADARMO</a:t>
            </a:r>
            <a:endParaRPr>
              <a:latin typeface="Carlito"/>
              <a:ea typeface="Carlito"/>
              <a:cs typeface="Carlito"/>
              <a:sym typeface="Carlito"/>
            </a:endParaRPr>
          </a:p>
        </p:txBody>
      </p:sp>
      <p:sp>
        <p:nvSpPr>
          <p:cNvPr id="118" name="TextovéPole 14"/>
          <p:cNvSpPr txBox="1"/>
          <p:nvPr/>
        </p:nvSpPr>
        <p:spPr>
          <a:xfrm>
            <a:off x="5016577" y="4444248"/>
            <a:ext cx="3021678" cy="294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OD 500 ks ZADARMO</a:t>
            </a:r>
          </a:p>
        </p:txBody>
      </p:sp>
      <p:sp>
        <p:nvSpPr>
          <p:cNvPr id="119" name="TextovéPole 16"/>
          <p:cNvSpPr txBox="1"/>
          <p:nvPr/>
        </p:nvSpPr>
        <p:spPr>
          <a:xfrm>
            <a:off x="4985770" y="4927112"/>
            <a:ext cx="3021678" cy="180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platí pre 1 logo / pero</a:t>
            </a:r>
          </a:p>
        </p:txBody>
      </p:sp>
      <p:sp>
        <p:nvSpPr>
          <p:cNvPr id="120" name="TextovéPole 18"/>
          <p:cNvSpPr txBox="1"/>
          <p:nvPr/>
        </p:nvSpPr>
        <p:spPr>
          <a:xfrm>
            <a:off x="4660901" y="5298154"/>
            <a:ext cx="3021678" cy="379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0,14 EUR</a:t>
            </a:r>
          </a:p>
        </p:txBody>
      </p:sp>
      <p:sp>
        <p:nvSpPr>
          <p:cNvPr id="121" name="TextovéPole 20"/>
          <p:cNvSpPr txBox="1"/>
          <p:nvPr/>
        </p:nvSpPr>
        <p:spPr>
          <a:xfrm>
            <a:off x="4004693" y="5171063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0,34 EUR</a:t>
            </a:r>
          </a:p>
        </p:txBody>
      </p:sp>
      <p:sp>
        <p:nvSpPr>
          <p:cNvPr id="122" name="Obdélník 22"/>
          <p:cNvSpPr/>
          <p:nvPr/>
        </p:nvSpPr>
        <p:spPr>
          <a:xfrm rot="21180000">
            <a:off x="4057993" y="5316544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" name="TextovéPole 13"/>
          <p:cNvSpPr txBox="1"/>
          <p:nvPr/>
        </p:nvSpPr>
        <p:spPr>
          <a:xfrm>
            <a:off x="4740423" y="8144874"/>
            <a:ext cx="3021678" cy="37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0,16 EUR</a:t>
            </a:r>
          </a:p>
        </p:txBody>
      </p:sp>
      <p:sp>
        <p:nvSpPr>
          <p:cNvPr id="124" name="TextovéPole 15"/>
          <p:cNvSpPr txBox="1"/>
          <p:nvPr/>
        </p:nvSpPr>
        <p:spPr>
          <a:xfrm>
            <a:off x="4084442" y="8017782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0,40 EUR</a:t>
            </a:r>
          </a:p>
        </p:txBody>
      </p:sp>
      <p:sp>
        <p:nvSpPr>
          <p:cNvPr id="125" name="Obdélník 17"/>
          <p:cNvSpPr/>
          <p:nvPr/>
        </p:nvSpPr>
        <p:spPr>
          <a:xfrm rot="21180000">
            <a:off x="4137709" y="8163262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" name="TextovéPole 4"/>
          <p:cNvSpPr txBox="1"/>
          <p:nvPr/>
        </p:nvSpPr>
        <p:spPr>
          <a:xfrm>
            <a:off x="4200649" y="4759159"/>
            <a:ext cx="3021678" cy="180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250 – 499 ks potlač za 0,04 EUR + príprava</a:t>
            </a:r>
          </a:p>
        </p:txBody>
      </p:sp>
      <p:sp>
        <p:nvSpPr>
          <p:cNvPr id="127" name="TextovéPole 21"/>
          <p:cNvSpPr txBox="1"/>
          <p:nvPr/>
        </p:nvSpPr>
        <p:spPr>
          <a:xfrm>
            <a:off x="282499" y="9428867"/>
            <a:ext cx="7161057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rPr lang="sk-SK" dirty="0"/>
              <a:t>Akcia platí na položky v tomto katalógu objednané v období od 3. júna do 15. augusta 2024, alebo do vypredania zásob, podľa toho, čo nastane skôr. Ceny nezahŕňajú DPH.</a:t>
            </a:r>
          </a:p>
        </p:txBody>
      </p:sp>
      <p:sp>
        <p:nvSpPr>
          <p:cNvPr id="128" name="TextovéPole 31"/>
          <p:cNvSpPr txBox="1"/>
          <p:nvPr/>
        </p:nvSpPr>
        <p:spPr>
          <a:xfrm>
            <a:off x="1381639" y="547093"/>
            <a:ext cx="3021678" cy="1106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7200" b="1">
                <a:solidFill>
                  <a:srgbClr val="FFFFFF"/>
                </a:solidFill>
              </a:defRPr>
            </a:pPr>
            <a:r>
              <a:t>-</a:t>
            </a:r>
            <a:r>
              <a:rPr sz="8000"/>
              <a:t>60</a:t>
            </a:r>
          </a:p>
        </p:txBody>
      </p:sp>
      <p:sp>
        <p:nvSpPr>
          <p:cNvPr id="129" name="TextovéPole 33"/>
          <p:cNvSpPr txBox="1"/>
          <p:nvPr/>
        </p:nvSpPr>
        <p:spPr>
          <a:xfrm>
            <a:off x="2316672" y="709584"/>
            <a:ext cx="3021678" cy="648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4400" b="1">
                <a:solidFill>
                  <a:srgbClr val="FFFFFF"/>
                </a:solidFill>
              </a:defRPr>
            </a:lvl1pPr>
          </a:lstStyle>
          <a:p>
            <a:r>
              <a:t>%</a:t>
            </a:r>
          </a:p>
        </p:txBody>
      </p:sp>
      <p:sp>
        <p:nvSpPr>
          <p:cNvPr id="130" name="TextovéPole 35"/>
          <p:cNvSpPr txBox="1"/>
          <p:nvPr/>
        </p:nvSpPr>
        <p:spPr>
          <a:xfrm>
            <a:off x="2061841" y="1284368"/>
            <a:ext cx="4516306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r>
              <a:t>z katalógových cien</a:t>
            </a:r>
          </a:p>
        </p:txBody>
      </p:sp>
      <p:sp>
        <p:nvSpPr>
          <p:cNvPr id="131" name="TextovéPole 37"/>
          <p:cNvSpPr txBox="1"/>
          <p:nvPr/>
        </p:nvSpPr>
        <p:spPr>
          <a:xfrm>
            <a:off x="722867" y="1550180"/>
            <a:ext cx="5411048" cy="2304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800" b="1">
                <a:solidFill>
                  <a:srgbClr val="FFFFFF"/>
                </a:solidFill>
              </a:defRPr>
            </a:pPr>
            <a:r>
              <a:t>NA VYBRANÉ PRODUKTY</a:t>
            </a:r>
          </a:p>
          <a:p>
            <a:pPr algn="ctr"/>
            <a:br/>
            <a:endParaRPr/>
          </a:p>
          <a:p>
            <a:pPr algn="ctr">
              <a:defRPr sz="2000" b="1">
                <a:solidFill>
                  <a:srgbClr val="FFFFFF"/>
                </a:solidFill>
              </a:defRPr>
            </a:pPr>
            <a:endParaRPr/>
          </a:p>
          <a:p>
            <a:pPr algn="ctr"/>
            <a:br>
              <a:rPr sz="2000" b="1">
                <a:solidFill>
                  <a:srgbClr val="FFFFFF"/>
                </a:solidFill>
              </a:rPr>
            </a:br>
            <a:endParaRPr sz="2000" b="1">
              <a:solidFill>
                <a:srgbClr val="FFFFFF"/>
              </a:solidFill>
            </a:endParaRPr>
          </a:p>
        </p:txBody>
      </p:sp>
      <p:sp>
        <p:nvSpPr>
          <p:cNvPr id="132" name="TextovéPole 39"/>
          <p:cNvSpPr txBox="1"/>
          <p:nvPr/>
        </p:nvSpPr>
        <p:spPr>
          <a:xfrm rot="21360000">
            <a:off x="4149745" y="2173304"/>
            <a:ext cx="2488012" cy="870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800" b="1"/>
            </a:pPr>
            <a:r>
              <a:t>UV POTLAČ</a:t>
            </a:r>
            <a:br/>
            <a:r>
              <a:t>ZADARMO</a:t>
            </a:r>
          </a:p>
        </p:txBody>
      </p:sp>
      <p:sp>
        <p:nvSpPr>
          <p:cNvPr id="133" name="TextovéPole 40"/>
          <p:cNvSpPr txBox="1"/>
          <p:nvPr/>
        </p:nvSpPr>
        <p:spPr>
          <a:xfrm>
            <a:off x="3861768" y="7382453"/>
            <a:ext cx="2787825" cy="385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100" b="1">
                <a:solidFill>
                  <a:srgbClr val="0281A8"/>
                </a:solidFill>
              </a:defRPr>
            </a:pPr>
            <a:r>
              <a:t>UV POTLAČ +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PRÍPRAVA</a:t>
            </a:r>
            <a:r>
              <a:t> ZADARMO</a:t>
            </a:r>
            <a:endParaRPr>
              <a:latin typeface="Carlito"/>
              <a:ea typeface="Carlito"/>
              <a:cs typeface="Carlito"/>
              <a:sym typeface="Carlito"/>
            </a:endParaRPr>
          </a:p>
        </p:txBody>
      </p:sp>
      <p:sp>
        <p:nvSpPr>
          <p:cNvPr id="134" name="TextovéPole 41"/>
          <p:cNvSpPr txBox="1"/>
          <p:nvPr/>
        </p:nvSpPr>
        <p:spPr>
          <a:xfrm>
            <a:off x="5131573" y="7265548"/>
            <a:ext cx="3021678" cy="29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OD 500 ks ZADARMO</a:t>
            </a:r>
          </a:p>
        </p:txBody>
      </p:sp>
      <p:sp>
        <p:nvSpPr>
          <p:cNvPr id="135" name="TextovéPole 42"/>
          <p:cNvSpPr txBox="1"/>
          <p:nvPr/>
        </p:nvSpPr>
        <p:spPr>
          <a:xfrm>
            <a:off x="5100777" y="7748413"/>
            <a:ext cx="3021678" cy="180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platí pre 1 logo / pero</a:t>
            </a:r>
          </a:p>
        </p:txBody>
      </p:sp>
      <p:sp>
        <p:nvSpPr>
          <p:cNvPr id="136" name="TextovéPole 43"/>
          <p:cNvSpPr txBox="1"/>
          <p:nvPr/>
        </p:nvSpPr>
        <p:spPr>
          <a:xfrm>
            <a:off x="4315929" y="7580459"/>
            <a:ext cx="3021678" cy="180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250 – 499 ks potlač za 0,04 EUR + príprava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67BB3F45E04E4D8A2CFD7AF89E2992" ma:contentTypeVersion="15" ma:contentTypeDescription="Vytvoří nový dokument" ma:contentTypeScope="" ma:versionID="4faf4b24e6531c25a73da1bab0fc54aa">
  <xsd:schema xmlns:xsd="http://www.w3.org/2001/XMLSchema" xmlns:xs="http://www.w3.org/2001/XMLSchema" xmlns:p="http://schemas.microsoft.com/office/2006/metadata/properties" xmlns:ns2="d39b9795-e202-405d-9fe8-c1388354d955" xmlns:ns3="9daa6e02-54b6-4684-955a-d17880a29dd4" targetNamespace="http://schemas.microsoft.com/office/2006/metadata/properties" ma:root="true" ma:fieldsID="89de8e087bfa54936572e33d3d09e8b8" ns2:_="" ns3:_="">
    <xsd:import namespace="d39b9795-e202-405d-9fe8-c1388354d955"/>
    <xsd:import namespace="9daa6e02-54b6-4684-955a-d17880a29d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b9795-e202-405d-9fe8-c1388354d95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78f44d8e-fdc1-48cc-a713-72153639acee}" ma:internalName="TaxCatchAll" ma:showField="CatchAllData" ma:web="d39b9795-e202-405d-9fe8-c1388354d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6e02-54b6-4684-955a-d17880a2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B7EF9C-9C5A-43BD-AD3C-7659BA797FE5}"/>
</file>

<file path=customXml/itemProps2.xml><?xml version="1.0" encoding="utf-8"?>
<ds:datastoreItem xmlns:ds="http://schemas.openxmlformats.org/officeDocument/2006/customXml" ds:itemID="{6C7CF572-A9A1-4575-846C-EEBF4CD617E6}"/>
</file>

<file path=customXml/itemProps3.xml><?xml version="1.0" encoding="utf-8"?>
<ds:datastoreItem xmlns:ds="http://schemas.openxmlformats.org/officeDocument/2006/customXml" ds:itemID="{95BB9F94-1452-4736-BD37-D2ADCB21AB6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Office PowerPoint</Application>
  <PresentationFormat>Vlastní</PresentationFormat>
  <Paragraphs>42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Carlito</vt:lpstr>
      <vt:lpstr>Motiv systému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Beáta Kačmariková</dc:creator>
  <cp:lastModifiedBy>Tomáš Hanečák</cp:lastModifiedBy>
  <cp:revision>2</cp:revision>
  <dcterms:modified xsi:type="dcterms:W3CDTF">2024-06-03T05:58:02Z</dcterms:modified>
</cp:coreProperties>
</file>