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31496000" cy="44551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1pPr>
    <a:lvl2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2pPr>
    <a:lvl3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3pPr>
    <a:lvl4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4pPr>
    <a:lvl5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5pPr>
    <a:lvl6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6pPr>
    <a:lvl7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7pPr>
    <a:lvl8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8pPr>
    <a:lvl9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5E6"/>
          </a:solidFill>
        </a:fill>
      </a:tcStyle>
    </a:wholeTbl>
    <a:band2H>
      <a:tcTxStyle b="def" i="def"/>
      <a:tcStyle>
        <a:tcBdr/>
        <a:fill>
          <a:solidFill>
            <a:srgbClr val="E6EBF3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E4CA"/>
          </a:solidFill>
        </a:fill>
      </a:tcStyle>
    </a:wholeTbl>
    <a:band2H>
      <a:tcTxStyle b="def" i="def"/>
      <a:tcStyle>
        <a:tcBdr/>
        <a:fill>
          <a:solidFill>
            <a:srgbClr val="E7F2E6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CCBD6"/>
          </a:solidFill>
        </a:fill>
      </a:tcStyle>
    </a:wholeTbl>
    <a:band2H>
      <a:tcTxStyle b="def" i="def"/>
      <a:tcStyle>
        <a:tcBdr/>
        <a:fill>
          <a:solidFill>
            <a:srgbClr val="F6E7EC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2" Type="http://schemas.openxmlformats.org/officeDocument/2006/relationships/viewProps" Target="viewProps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slideMaster" Target="slideMasters/slideMaster1.xml"/><Relationship Id="rId10" Type="http://schemas.openxmlformats.org/officeDocument/2006/relationships/customXml" Target="../customXml/item2.xml"/><Relationship Id="rId4" Type="http://schemas.openxmlformats.org/officeDocument/2006/relationships/tableStyles" Target="tableStyles.xml"/><Relationship Id="rId9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Náze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ázev prezentace"/>
          <p:cNvSpPr txBox="1"/>
          <p:nvPr>
            <p:ph type="title" hasCustomPrompt="1"/>
          </p:nvPr>
        </p:nvSpPr>
        <p:spPr>
          <a:xfrm>
            <a:off x="4523085" y="18608124"/>
            <a:ext cx="22449830" cy="3987049"/>
          </a:xfrm>
          <a:prstGeom prst="rect">
            <a:avLst/>
          </a:prstGeom>
        </p:spPr>
        <p:txBody>
          <a:bodyPr/>
          <a:lstStyle/>
          <a:p>
            <a:pPr/>
            <a:r>
              <a:t>Název prezentace</a:t>
            </a:r>
          </a:p>
        </p:txBody>
      </p:sp>
      <p:sp>
        <p:nvSpPr>
          <p:cNvPr id="12" name="Text úrovně 1…"/>
          <p:cNvSpPr txBox="1"/>
          <p:nvPr>
            <p:ph type="body" sz="quarter" idx="1" hasCustomPrompt="1"/>
          </p:nvPr>
        </p:nvSpPr>
        <p:spPr>
          <a:xfrm>
            <a:off x="4523085" y="27725287"/>
            <a:ext cx="22449830" cy="713306"/>
          </a:xfrm>
          <a:prstGeom prst="rect">
            <a:avLst/>
          </a:prstGeom>
        </p:spPr>
        <p:txBody>
          <a:bodyPr numCol="1" spcCol="38100"/>
          <a:lstStyle>
            <a:lvl1pPr marL="0" indent="0" algn="ctr" defTabSz="1072538">
              <a:spcBef>
                <a:spcPts val="0"/>
              </a:spcBef>
              <a:buClrTx/>
              <a:buSzTx/>
              <a:buNone/>
              <a:defRPr sz="44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1072538">
              <a:spcBef>
                <a:spcPts val="0"/>
              </a:spcBef>
              <a:buClrTx/>
              <a:buSzTx/>
              <a:buNone/>
              <a:defRPr sz="44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1072538">
              <a:spcBef>
                <a:spcPts val="0"/>
              </a:spcBef>
              <a:buClrTx/>
              <a:buSzTx/>
              <a:buNone/>
              <a:defRPr sz="44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1072538">
              <a:spcBef>
                <a:spcPts val="0"/>
              </a:spcBef>
              <a:buClrTx/>
              <a:buSzTx/>
              <a:buNone/>
              <a:defRPr sz="44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1072538">
              <a:spcBef>
                <a:spcPts val="0"/>
              </a:spcBef>
              <a:buClrTx/>
              <a:buSzTx/>
              <a:buNone/>
              <a:defRPr sz="44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Autor a datum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" name="Text úrovně 1…"/>
          <p:cNvSpPr txBox="1"/>
          <p:nvPr>
            <p:ph type="body" sz="quarter" idx="21" hasCustomPrompt="1"/>
          </p:nvPr>
        </p:nvSpPr>
        <p:spPr>
          <a:xfrm>
            <a:off x="4523085" y="22406322"/>
            <a:ext cx="22449830" cy="2582032"/>
          </a:xfrm>
          <a:prstGeom prst="rect">
            <a:avLst/>
          </a:prstGeom>
        </p:spPr>
        <p:txBody>
          <a:bodyPr numCol="1" spcCol="38100"/>
          <a:lstStyle>
            <a:lvl1pPr marL="0" indent="0" algn="ctr" defTabSz="1850128">
              <a:spcBef>
                <a:spcPts val="0"/>
              </a:spcBef>
              <a:buClrTx/>
              <a:buSzTx/>
              <a:buNone/>
              <a:defRPr sz="14075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Podtitul prezentace</a:t>
            </a:r>
          </a:p>
        </p:txBody>
      </p:sp>
      <p:sp>
        <p:nvSpPr>
          <p:cNvPr id="14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ý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 úrovně 1…"/>
          <p:cNvSpPr txBox="1"/>
          <p:nvPr>
            <p:ph type="body" sz="quarter" idx="1" hasCustomPrompt="1"/>
          </p:nvPr>
        </p:nvSpPr>
        <p:spPr>
          <a:xfrm>
            <a:off x="4523085" y="20291860"/>
            <a:ext cx="22449830" cy="4011114"/>
          </a:xfrm>
          <a:prstGeom prst="rect">
            <a:avLst/>
          </a:prstGeom>
        </p:spPr>
        <p:txBody>
          <a:bodyPr numCol="1" spcCol="38100" anchor="ctr"/>
          <a:lstStyle>
            <a:lvl1pPr marL="0" indent="0" algn="ctr">
              <a:spcBef>
                <a:spcPts val="0"/>
              </a:spcBef>
              <a:buClrTx/>
              <a:buSzTx/>
              <a:buNone/>
              <a:defRPr spc="-809" sz="270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pc="-809" sz="270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pc="-809" sz="270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pc="-809" sz="270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pc="-809" sz="270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Výpis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ůležitý f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 úrovně 1…"/>
          <p:cNvSpPr txBox="1"/>
          <p:nvPr>
            <p:ph type="body" sz="quarter" idx="1" hasCustomPrompt="1"/>
          </p:nvPr>
        </p:nvSpPr>
        <p:spPr>
          <a:xfrm>
            <a:off x="4523085" y="19242027"/>
            <a:ext cx="22449830" cy="4613093"/>
          </a:xfrm>
          <a:prstGeom prst="rect">
            <a:avLst/>
          </a:prstGeom>
        </p:spPr>
        <p:txBody>
          <a:bodyPr numCol="1" spcCol="38100" anchor="b"/>
          <a:lstStyle>
            <a:lvl1pPr marL="0" indent="0" algn="ctr" defTabSz="7920086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452" sz="726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0" algn="ctr" defTabSz="7920086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452" sz="726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0" algn="ctr" defTabSz="7920086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452" sz="726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0" algn="ctr" defTabSz="7920086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452" sz="726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0" algn="ctr" defTabSz="7920086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452" sz="726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Více o faktu"/>
          <p:cNvSpPr txBox="1"/>
          <p:nvPr>
            <p:ph type="body" sz="quarter" idx="21" hasCustomPrompt="1"/>
          </p:nvPr>
        </p:nvSpPr>
        <p:spPr>
          <a:xfrm>
            <a:off x="4523085" y="23985641"/>
            <a:ext cx="22449830" cy="1044180"/>
          </a:xfrm>
          <a:prstGeom prst="rect">
            <a:avLst/>
          </a:prstGeom>
        </p:spPr>
        <p:txBody>
          <a:bodyPr numCol="1" spcCol="38100"/>
          <a:lstStyle>
            <a:lvl1pPr marL="0" indent="0" algn="ctr" defTabSz="1018911">
              <a:spcBef>
                <a:spcPts val="0"/>
              </a:spcBef>
              <a:buClrTx/>
              <a:buSzTx/>
              <a:buNone/>
              <a:defRPr sz="532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Více o faktu</a:t>
            </a:r>
          </a:p>
        </p:txBody>
      </p:sp>
      <p:sp>
        <p:nvSpPr>
          <p:cNvPr id="108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á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 úrovně 1…"/>
          <p:cNvSpPr txBox="1"/>
          <p:nvPr>
            <p:ph type="body" sz="quarter" idx="1" hasCustomPrompt="1"/>
          </p:nvPr>
        </p:nvSpPr>
        <p:spPr>
          <a:xfrm>
            <a:off x="4523085" y="26692063"/>
            <a:ext cx="22449830" cy="855706"/>
          </a:xfrm>
          <a:prstGeom prst="rect">
            <a:avLst/>
          </a:prstGeom>
        </p:spPr>
        <p:txBody>
          <a:bodyPr numCol="1" spcCol="38100" anchor="ctr"/>
          <a:lstStyle>
            <a:lvl1pPr marL="0" indent="0" algn="ctr" defTabSz="1072538">
              <a:spcBef>
                <a:spcPts val="0"/>
              </a:spcBef>
              <a:buClrTx/>
              <a:buSzTx/>
              <a:buNone/>
              <a:defRPr sz="56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1072538">
              <a:spcBef>
                <a:spcPts val="0"/>
              </a:spcBef>
              <a:buClrTx/>
              <a:buSzTx/>
              <a:buNone/>
              <a:defRPr sz="56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1072538">
              <a:spcBef>
                <a:spcPts val="0"/>
              </a:spcBef>
              <a:buClrTx/>
              <a:buSzTx/>
              <a:buNone/>
              <a:defRPr sz="56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1072538">
              <a:spcBef>
                <a:spcPts val="0"/>
              </a:spcBef>
              <a:buClrTx/>
              <a:buSzTx/>
              <a:buNone/>
              <a:defRPr sz="56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1072538">
              <a:spcBef>
                <a:spcPts val="0"/>
              </a:spcBef>
              <a:buClrTx/>
              <a:buSzTx/>
              <a:buNone/>
              <a:defRPr sz="56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Zdroj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6" name="Text úrovně 1…"/>
          <p:cNvSpPr txBox="1"/>
          <p:nvPr>
            <p:ph type="body" sz="quarter" idx="21" hasCustomPrompt="1"/>
          </p:nvPr>
        </p:nvSpPr>
        <p:spPr>
          <a:xfrm>
            <a:off x="4523085" y="20512175"/>
            <a:ext cx="22449830" cy="3525326"/>
          </a:xfrm>
          <a:prstGeom prst="rect">
            <a:avLst/>
          </a:prstGeom>
        </p:spPr>
        <p:txBody>
          <a:bodyPr numCol="1" spcCol="38100" anchor="ctr"/>
          <a:lstStyle/>
          <a:p>
            <a:pPr lvl="4" marL="0" indent="1097280" algn="ctr" defTabSz="3168113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240" sz="108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„Význačný citát“
</a:t>
            </a:r>
          </a:p>
        </p:txBody>
      </p:sp>
      <p:sp>
        <p:nvSpPr>
          <p:cNvPr id="117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grafie - 3 na výš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988149250_2145x1620.jpg"/>
          <p:cNvSpPr/>
          <p:nvPr>
            <p:ph type="pic" sz="quarter" idx="21"/>
          </p:nvPr>
        </p:nvSpPr>
        <p:spPr>
          <a:xfrm>
            <a:off x="15748000" y="20174390"/>
            <a:ext cx="12530139" cy="946332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5" name="1169517375_2880x1920.jpg"/>
          <p:cNvSpPr/>
          <p:nvPr>
            <p:ph type="pic" sz="quarter" idx="22"/>
          </p:nvPr>
        </p:nvSpPr>
        <p:spPr>
          <a:xfrm>
            <a:off x="15748000" y="14581511"/>
            <a:ext cx="12530139" cy="8353427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6" name="184386109_2439x1626.jpg"/>
          <p:cNvSpPr/>
          <p:nvPr>
            <p:ph type="pic" sz="half" idx="23"/>
          </p:nvPr>
        </p:nvSpPr>
        <p:spPr>
          <a:xfrm>
            <a:off x="-1102425" y="15227597"/>
            <a:ext cx="21144609" cy="14096407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7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1169517375_2880x1920.jpg"/>
          <p:cNvSpPr/>
          <p:nvPr>
            <p:ph type="pic" sz="half" idx="21"/>
          </p:nvPr>
        </p:nvSpPr>
        <p:spPr>
          <a:xfrm>
            <a:off x="3217861" y="13922375"/>
            <a:ext cx="25060278" cy="16706852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3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ázev a 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1169517375_2880x1920.jpg"/>
          <p:cNvSpPr/>
          <p:nvPr>
            <p:ph type="pic" sz="half" idx="21"/>
          </p:nvPr>
        </p:nvSpPr>
        <p:spPr>
          <a:xfrm>
            <a:off x="3217861" y="13922375"/>
            <a:ext cx="25060278" cy="16706852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22" name="Text úrovně 1…"/>
          <p:cNvSpPr txBox="1"/>
          <p:nvPr>
            <p:ph type="body" sz="quarter" idx="1" hasCustomPrompt="1"/>
          </p:nvPr>
        </p:nvSpPr>
        <p:spPr>
          <a:xfrm>
            <a:off x="4523085" y="27731631"/>
            <a:ext cx="22449830" cy="713306"/>
          </a:xfrm>
          <a:prstGeom prst="rect">
            <a:avLst/>
          </a:prstGeom>
        </p:spPr>
        <p:txBody>
          <a:bodyPr numCol="1" spcCol="38100"/>
          <a:lstStyle>
            <a:lvl1pPr marL="0" indent="0" algn="ctr" defTabSz="1072538">
              <a:spcBef>
                <a:spcPts val="0"/>
              </a:spcBef>
              <a:buClrTx/>
              <a:buSzTx/>
              <a:buNone/>
              <a:defRPr sz="4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1072538">
              <a:spcBef>
                <a:spcPts val="0"/>
              </a:spcBef>
              <a:buClrTx/>
              <a:buSzTx/>
              <a:buNone/>
              <a:defRPr sz="4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1072538">
              <a:spcBef>
                <a:spcPts val="0"/>
              </a:spcBef>
              <a:buClrTx/>
              <a:buSzTx/>
              <a:buNone/>
              <a:defRPr sz="4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1072538">
              <a:spcBef>
                <a:spcPts val="0"/>
              </a:spcBef>
              <a:buClrTx/>
              <a:buSzTx/>
              <a:buNone/>
              <a:defRPr sz="4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1072538">
              <a:spcBef>
                <a:spcPts val="0"/>
              </a:spcBef>
              <a:buClrTx/>
              <a:buSzTx/>
              <a:buNone/>
              <a:defRPr sz="4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Autor a datum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3" name="Název prezentace"/>
          <p:cNvSpPr txBox="1"/>
          <p:nvPr>
            <p:ph type="title" hasCustomPrompt="1"/>
          </p:nvPr>
        </p:nvSpPr>
        <p:spPr>
          <a:xfrm>
            <a:off x="4523085" y="18608124"/>
            <a:ext cx="22449830" cy="3980931"/>
          </a:xfrm>
          <a:prstGeom prst="rect">
            <a:avLst/>
          </a:prstGeom>
        </p:spPr>
        <p:txBody>
          <a:bodyPr/>
          <a:lstStyle>
            <a:lvl1pPr defTabSz="7920283"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Název prezentace</a:t>
            </a:r>
          </a:p>
        </p:txBody>
      </p:sp>
      <p:sp>
        <p:nvSpPr>
          <p:cNvPr id="24" name="Text úrovně 1…"/>
          <p:cNvSpPr txBox="1"/>
          <p:nvPr>
            <p:ph type="body" sz="quarter" idx="22" hasCustomPrompt="1"/>
          </p:nvPr>
        </p:nvSpPr>
        <p:spPr>
          <a:xfrm>
            <a:off x="4523085" y="22406322"/>
            <a:ext cx="22449830" cy="2584343"/>
          </a:xfrm>
          <a:prstGeom prst="rect">
            <a:avLst/>
          </a:prstGeom>
        </p:spPr>
        <p:txBody>
          <a:bodyPr numCol="1" spcCol="38100"/>
          <a:lstStyle>
            <a:lvl1pPr marL="0" indent="0" algn="ctr" defTabSz="1850128">
              <a:spcBef>
                <a:spcPts val="0"/>
              </a:spcBef>
              <a:buClrTx/>
              <a:buSzTx/>
              <a:buNone/>
              <a:defRPr sz="14075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Podtitul prezentace</a:t>
            </a:r>
          </a:p>
        </p:txBody>
      </p:sp>
      <p:sp>
        <p:nvSpPr>
          <p:cNvPr id="2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lternativní název a 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184386109_2439x1626.jpg"/>
          <p:cNvSpPr/>
          <p:nvPr>
            <p:ph type="pic" sz="half" idx="21"/>
          </p:nvPr>
        </p:nvSpPr>
        <p:spPr>
          <a:xfrm>
            <a:off x="11401607" y="15201492"/>
            <a:ext cx="21222923" cy="14148615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33" name="Název snímku"/>
          <p:cNvSpPr txBox="1"/>
          <p:nvPr>
            <p:ph type="title" hasCustomPrompt="1"/>
          </p:nvPr>
        </p:nvSpPr>
        <p:spPr>
          <a:xfrm>
            <a:off x="4523085" y="19220456"/>
            <a:ext cx="9919694" cy="3288959"/>
          </a:xfrm>
          <a:prstGeom prst="rect">
            <a:avLst/>
          </a:prstGeom>
        </p:spPr>
        <p:txBody>
          <a:bodyPr/>
          <a:lstStyle>
            <a:lvl1pPr defTabSz="2681346">
              <a:lnSpc>
                <a:spcPct val="80000"/>
              </a:lnSpc>
              <a:defRPr spc="-809" sz="270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Název snímku</a:t>
            </a:r>
          </a:p>
        </p:txBody>
      </p:sp>
      <p:sp>
        <p:nvSpPr>
          <p:cNvPr id="34" name="Text úrovně 1…"/>
          <p:cNvSpPr txBox="1"/>
          <p:nvPr>
            <p:ph type="body" sz="quarter" idx="1" hasCustomPrompt="1"/>
          </p:nvPr>
        </p:nvSpPr>
        <p:spPr>
          <a:xfrm>
            <a:off x="4523085" y="22262746"/>
            <a:ext cx="9919694" cy="5821295"/>
          </a:xfrm>
          <a:prstGeom prst="rect">
            <a:avLst/>
          </a:prstGeom>
        </p:spPr>
        <p:txBody>
          <a:bodyPr numCol="1" spcCol="38100"/>
          <a:lstStyle>
            <a:lvl1pPr marL="0" indent="0" algn="ctr" defTabSz="2681346">
              <a:spcBef>
                <a:spcPts val="0"/>
              </a:spcBef>
              <a:buClrTx/>
              <a:buSzTx/>
              <a:buNone/>
              <a:defRPr sz="174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2681346">
              <a:spcBef>
                <a:spcPts val="0"/>
              </a:spcBef>
              <a:buClrTx/>
              <a:buSzTx/>
              <a:buNone/>
              <a:defRPr sz="174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2681346">
              <a:spcBef>
                <a:spcPts val="0"/>
              </a:spcBef>
              <a:buClrTx/>
              <a:buSzTx/>
              <a:buNone/>
              <a:defRPr sz="174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2681346">
              <a:spcBef>
                <a:spcPts val="0"/>
              </a:spcBef>
              <a:buClrTx/>
              <a:buSzTx/>
              <a:buNone/>
              <a:defRPr sz="174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2681346">
              <a:spcBef>
                <a:spcPts val="0"/>
              </a:spcBef>
              <a:buClrTx/>
              <a:buSzTx/>
              <a:buNone/>
              <a:defRPr sz="174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Podtitul snímku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ázev a 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ázev snímku"/>
          <p:cNvSpPr txBox="1"/>
          <p:nvPr>
            <p:ph type="title" hasCustomPrompt="1"/>
          </p:nvPr>
        </p:nvSpPr>
        <p:spPr>
          <a:xfrm>
            <a:off x="4523085" y="16062940"/>
            <a:ext cx="22449830" cy="1600633"/>
          </a:xfrm>
          <a:prstGeom prst="rect">
            <a:avLst/>
          </a:prstGeom>
        </p:spPr>
        <p:txBody>
          <a:bodyPr/>
          <a:lstStyle>
            <a:lvl1pPr defTabSz="2681346">
              <a:lnSpc>
                <a:spcPct val="80000"/>
              </a:lnSpc>
              <a:defRPr spc="-809" sz="27000">
                <a:solidFill>
                  <a:srgbClr val="000000"/>
                </a:solidFill>
              </a:defRPr>
            </a:lvl1pPr>
          </a:lstStyle>
          <a:p>
            <a:pPr/>
            <a:r>
              <a:t>Název snímku</a:t>
            </a:r>
          </a:p>
        </p:txBody>
      </p:sp>
      <p:sp>
        <p:nvSpPr>
          <p:cNvPr id="43" name="Text úrovně 1…"/>
          <p:cNvSpPr txBox="1"/>
          <p:nvPr>
            <p:ph type="body" sz="quarter" idx="1" hasCustomPrompt="1"/>
          </p:nvPr>
        </p:nvSpPr>
        <p:spPr>
          <a:xfrm>
            <a:off x="4523085" y="17420370"/>
            <a:ext cx="22449830" cy="1044180"/>
          </a:xfrm>
          <a:prstGeom prst="rect">
            <a:avLst/>
          </a:prstGeom>
        </p:spPr>
        <p:txBody>
          <a:bodyPr numCol="1" spcCol="38100"/>
          <a:lstStyle>
            <a:lvl1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Podtitul snímku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Text úrovně 1…"/>
          <p:cNvSpPr txBox="1"/>
          <p:nvPr>
            <p:ph type="body" sz="quarter" idx="21" hasCustomPrompt="1"/>
          </p:nvPr>
        </p:nvSpPr>
        <p:spPr>
          <a:xfrm>
            <a:off x="4523085" y="19613145"/>
            <a:ext cx="22449830" cy="8666681"/>
          </a:xfrm>
          <a:prstGeom prst="rect">
            <a:avLst/>
          </a:prstGeom>
        </p:spPr>
        <p:txBody>
          <a:bodyPr numCol="1" spcCol="38100"/>
          <a:lstStyle/>
          <a:p>
            <a:pPr/>
            <a:r>
              <a:t>Text s odrážkami na snímku</a:t>
            </a:r>
          </a:p>
        </p:txBody>
      </p:sp>
      <p:sp>
        <p:nvSpPr>
          <p:cNvPr id="4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úrovně 1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s odrážkami na snímku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ázev, odrážky, 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988149250_2145x1620.jpg"/>
          <p:cNvSpPr/>
          <p:nvPr>
            <p:ph type="pic" sz="quarter" idx="21"/>
          </p:nvPr>
        </p:nvSpPr>
        <p:spPr>
          <a:xfrm>
            <a:off x="13685747" y="15227597"/>
            <a:ext cx="18664687" cy="14096407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61" name="Název snímku"/>
          <p:cNvSpPr txBox="1"/>
          <p:nvPr>
            <p:ph type="title" hasCustomPrompt="1"/>
          </p:nvPr>
        </p:nvSpPr>
        <p:spPr>
          <a:xfrm>
            <a:off x="4523085" y="16089044"/>
            <a:ext cx="9919694" cy="1592374"/>
          </a:xfrm>
          <a:prstGeom prst="rect">
            <a:avLst/>
          </a:prstGeom>
        </p:spPr>
        <p:txBody>
          <a:bodyPr/>
          <a:lstStyle>
            <a:lvl1pPr defTabSz="2681346">
              <a:lnSpc>
                <a:spcPct val="80000"/>
              </a:lnSpc>
              <a:defRPr spc="-809" sz="27000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Název snímku</a:t>
            </a:r>
          </a:p>
        </p:txBody>
      </p:sp>
      <p:sp>
        <p:nvSpPr>
          <p:cNvPr id="62" name="Text úrovně 1…"/>
          <p:cNvSpPr txBox="1"/>
          <p:nvPr>
            <p:ph type="body" sz="quarter" idx="1" hasCustomPrompt="1"/>
          </p:nvPr>
        </p:nvSpPr>
        <p:spPr>
          <a:xfrm>
            <a:off x="4523085" y="19613145"/>
            <a:ext cx="9919694" cy="8666681"/>
          </a:xfrm>
          <a:prstGeom prst="rect">
            <a:avLst/>
          </a:prstGeom>
        </p:spPr>
        <p:txBody>
          <a:bodyPr numCol="1" spcCol="38100"/>
          <a:lstStyle/>
          <a:p>
            <a:pPr/>
            <a:r>
              <a:t>Text s odrážkami na snímku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Podtitul snímku"/>
          <p:cNvSpPr txBox="1"/>
          <p:nvPr>
            <p:ph type="body" sz="quarter" idx="22" hasCustomPrompt="1"/>
          </p:nvPr>
        </p:nvSpPr>
        <p:spPr>
          <a:xfrm>
            <a:off x="4523085" y="17420370"/>
            <a:ext cx="9919694" cy="1044180"/>
          </a:xfrm>
          <a:prstGeom prst="rect">
            <a:avLst/>
          </a:prstGeom>
        </p:spPr>
        <p:txBody>
          <a:bodyPr numCol="1" spcCol="38100"/>
          <a:lstStyle>
            <a:lvl1pPr marL="0" indent="0" algn="ctr" defTabSz="825854">
              <a:spcBef>
                <a:spcPts val="0"/>
              </a:spcBef>
              <a:buClrTx/>
              <a:buSzTx/>
              <a:buNone/>
              <a:defRPr sz="5312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Podtitul snímku</a:t>
            </a:r>
          </a:p>
        </p:txBody>
      </p:sp>
      <p:sp>
        <p:nvSpPr>
          <p:cNvPr id="64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ddí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Název oddílu"/>
          <p:cNvSpPr txBox="1"/>
          <p:nvPr>
            <p:ph type="title" hasCustomPrompt="1"/>
          </p:nvPr>
        </p:nvSpPr>
        <p:spPr>
          <a:xfrm>
            <a:off x="4523085" y="18608124"/>
            <a:ext cx="22449830" cy="3980931"/>
          </a:xfrm>
          <a:prstGeom prst="rect">
            <a:avLst/>
          </a:prstGeom>
        </p:spPr>
        <p:txBody>
          <a:bodyPr/>
          <a:lstStyle>
            <a:lvl1pPr defTabSz="2681346">
              <a:defRPr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Název oddílu</a:t>
            </a:r>
          </a:p>
        </p:txBody>
      </p:sp>
      <p:sp>
        <p:nvSpPr>
          <p:cNvPr id="72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Jen náze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Název snímku"/>
          <p:cNvSpPr txBox="1"/>
          <p:nvPr>
            <p:ph type="title" hasCustomPrompt="1"/>
          </p:nvPr>
        </p:nvSpPr>
        <p:spPr>
          <a:xfrm>
            <a:off x="4523085" y="16062940"/>
            <a:ext cx="22449830" cy="1600633"/>
          </a:xfrm>
          <a:prstGeom prst="rect">
            <a:avLst/>
          </a:prstGeom>
        </p:spPr>
        <p:txBody>
          <a:bodyPr/>
          <a:lstStyle>
            <a:lvl1pPr defTabSz="2681346">
              <a:lnSpc>
                <a:spcPct val="80000"/>
              </a:lnSpc>
              <a:defRPr spc="-809" sz="27000">
                <a:solidFill>
                  <a:srgbClr val="000000"/>
                </a:solidFill>
              </a:defRPr>
            </a:lvl1pPr>
          </a:lstStyle>
          <a:p>
            <a:pPr/>
            <a:r>
              <a:t>Název snímku</a:t>
            </a:r>
          </a:p>
        </p:txBody>
      </p:sp>
      <p:sp>
        <p:nvSpPr>
          <p:cNvPr id="80" name="Text úrovně 1…"/>
          <p:cNvSpPr txBox="1"/>
          <p:nvPr>
            <p:ph type="body" sz="quarter" idx="1" hasCustomPrompt="1"/>
          </p:nvPr>
        </p:nvSpPr>
        <p:spPr>
          <a:xfrm>
            <a:off x="4523085" y="17420370"/>
            <a:ext cx="22449830" cy="1044180"/>
          </a:xfrm>
          <a:prstGeom prst="rect">
            <a:avLst/>
          </a:prstGeom>
        </p:spPr>
        <p:txBody>
          <a:bodyPr numCol="1" spcCol="38100"/>
          <a:lstStyle>
            <a:lvl1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Podtitul snímku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1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o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Název programu"/>
          <p:cNvSpPr txBox="1"/>
          <p:nvPr>
            <p:ph type="title" hasCustomPrompt="1"/>
          </p:nvPr>
        </p:nvSpPr>
        <p:spPr>
          <a:xfrm>
            <a:off x="4523085" y="16062940"/>
            <a:ext cx="22449830" cy="1605425"/>
          </a:xfrm>
          <a:prstGeom prst="rect">
            <a:avLst/>
          </a:prstGeom>
        </p:spPr>
        <p:txBody>
          <a:bodyPr/>
          <a:lstStyle>
            <a:lvl1pPr defTabSz="2681346">
              <a:lnSpc>
                <a:spcPct val="80000"/>
              </a:lnSpc>
              <a:defRPr spc="-809" sz="27000">
                <a:solidFill>
                  <a:srgbClr val="000000"/>
                </a:solidFill>
              </a:defRPr>
            </a:lvl1pPr>
          </a:lstStyle>
          <a:p>
            <a:pPr/>
            <a:r>
              <a:t>Název programu</a:t>
            </a:r>
          </a:p>
        </p:txBody>
      </p:sp>
      <p:sp>
        <p:nvSpPr>
          <p:cNvPr id="89" name="Text úrovně 1…"/>
          <p:cNvSpPr txBox="1"/>
          <p:nvPr>
            <p:ph type="body" sz="quarter" idx="1" hasCustomPrompt="1"/>
          </p:nvPr>
        </p:nvSpPr>
        <p:spPr>
          <a:xfrm>
            <a:off x="4523085" y="17420370"/>
            <a:ext cx="22449830" cy="1044180"/>
          </a:xfrm>
          <a:prstGeom prst="rect">
            <a:avLst/>
          </a:prstGeom>
        </p:spPr>
        <p:txBody>
          <a:bodyPr numCol="1" spcCol="38100"/>
          <a:lstStyle>
            <a:lvl1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Program – podtitul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0" name="Text úrovně 1…"/>
          <p:cNvSpPr txBox="1"/>
          <p:nvPr>
            <p:ph type="body" sz="quarter" idx="21" hasCustomPrompt="1"/>
          </p:nvPr>
        </p:nvSpPr>
        <p:spPr>
          <a:xfrm>
            <a:off x="4523085" y="19613145"/>
            <a:ext cx="22449830" cy="8666681"/>
          </a:xfrm>
          <a:prstGeom prst="rect">
            <a:avLst/>
          </a:prstGeom>
        </p:spPr>
        <p:txBody>
          <a:bodyPr numCol="1" spcCol="38100"/>
          <a:lstStyle>
            <a:lvl1pPr marL="0" indent="0" defTabSz="2681346">
              <a:buClrTx/>
              <a:buSzTx/>
              <a:buNone/>
              <a:defRPr spc="-200" sz="17400"/>
            </a:lvl1pPr>
          </a:lstStyle>
          <a:p>
            <a:pPr/>
            <a:r>
              <a:t>Body programu</a:t>
            </a:r>
          </a:p>
        </p:txBody>
      </p:sp>
      <p:sp>
        <p:nvSpPr>
          <p:cNvPr id="91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úrovně 1…"/>
          <p:cNvSpPr txBox="1"/>
          <p:nvPr>
            <p:ph type="body" idx="1" hasCustomPrompt="1"/>
          </p:nvPr>
        </p:nvSpPr>
        <p:spPr>
          <a:xfrm>
            <a:off x="4523085" y="19615320"/>
            <a:ext cx="22449830" cy="86666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2207" tIns="52207" rIns="52207" bIns="52207" numCol="2" spcCol="1122490">
            <a:normAutofit fontScale="100000" lnSpcReduction="0"/>
          </a:bodyPr>
          <a:lstStyle/>
          <a:p>
            <a:pPr/>
            <a:r>
              <a:t>Text s odrážkami na snímku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Text názvu"/>
          <p:cNvSpPr txBox="1"/>
          <p:nvPr>
            <p:ph type="title"/>
          </p:nvPr>
        </p:nvSpPr>
        <p:spPr>
          <a:xfrm>
            <a:off x="4718931" y="0"/>
            <a:ext cx="25196801" cy="11931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2207" tIns="52207" rIns="52207" bIns="52207" anchor="b">
            <a:normAutofit fontScale="100000" lnSpcReduction="0"/>
          </a:bodyPr>
          <a:lstStyle/>
          <a:p>
            <a:pPr/>
            <a:r>
              <a:t>Text názvu</a:t>
            </a:r>
          </a:p>
        </p:txBody>
      </p:sp>
      <p:sp>
        <p:nvSpPr>
          <p:cNvPr id="4" name="Číslo snímku"/>
          <p:cNvSpPr txBox="1"/>
          <p:nvPr>
            <p:ph type="sldNum" sz="quarter" idx="2"/>
          </p:nvPr>
        </p:nvSpPr>
        <p:spPr>
          <a:xfrm>
            <a:off x="15182026" y="27865936"/>
            <a:ext cx="1118893" cy="1285517"/>
          </a:xfrm>
          <a:prstGeom prst="rect">
            <a:avLst/>
          </a:prstGeom>
          <a:ln w="12700">
            <a:miter lim="400000"/>
          </a:ln>
        </p:spPr>
        <p:txBody>
          <a:bodyPr wrap="none" lIns="52207" tIns="52207" rIns="52207" bIns="52207" anchor="b">
            <a:spAutoFit/>
          </a:bodyPr>
          <a:lstStyle>
            <a:lvl1pPr>
              <a:defRPr sz="68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1pPr>
      <a:lvl2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2pPr>
      <a:lvl3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3pPr>
      <a:lvl4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4pPr>
      <a:lvl5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5pPr>
      <a:lvl6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6pPr>
      <a:lvl7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7pPr>
      <a:lvl8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8pPr>
      <a:lvl9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9pPr>
    </p:titleStyle>
    <p:bodyStyle>
      <a:lvl1pPr marL="1769533" marR="0" indent="-1769533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1pPr>
      <a:lvl2pPr marL="2328333" marR="0" indent="-1769533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2pPr>
      <a:lvl3pPr marL="2887133" marR="0" indent="-1769533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3pPr>
      <a:lvl4pPr marL="3445933" marR="0" indent="-1769533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4pPr>
      <a:lvl5pPr marL="4004733" marR="0" indent="-1769533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5pPr>
      <a:lvl6pPr marL="0" marR="0" indent="0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Tx/>
        <a:buFontTx/>
        <a:buNone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6pPr>
      <a:lvl7pPr marL="0" marR="0" indent="0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Tx/>
        <a:buFontTx/>
        <a:buNone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7pPr>
      <a:lvl8pPr marL="0" marR="0" indent="0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Tx/>
        <a:buFontTx/>
        <a:buNone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8pPr>
      <a:lvl9pPr marL="0" marR="0" indent="0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Tx/>
        <a:buFontTx/>
        <a:buNone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9pPr>
    </p:bodyStyle>
    <p:otherStyle>
      <a:lvl1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de 11.pdf" descr="de 1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0"/>
            <a:ext cx="31496001" cy="44551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unknown.png" descr="unknow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12042" y="40086176"/>
            <a:ext cx="12470904" cy="46558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1_ColorGradientLight">
  <a:themeElements>
    <a:clrScheme name="31_ColorGradient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2207" tIns="52207" rIns="52207" bIns="52207" numCol="1" spcCol="38100" rtlCol="0" anchor="ctr" upright="0">
        <a:spAutoFit/>
      </a:bodyPr>
      <a:lstStyle>
        <a:defPPr marL="0" marR="0" indent="0" algn="ctr" defTabSz="268134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7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venir Next Demi Bold"/>
            <a:ea typeface="Avenir Next Demi Bold"/>
            <a:cs typeface="Avenir Next Demi Bold"/>
            <a:sym typeface="Avenir Next Demi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2207" tIns="52207" rIns="52207" bIns="52207" numCol="1" spcCol="38100" rtlCol="0" anchor="ctr" upright="0">
        <a:spAutoFit/>
      </a:bodyPr>
      <a:lstStyle>
        <a:defPPr marL="0" marR="0" indent="0" algn="ctr" defTabSz="268134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7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venir Next Demi Bold"/>
            <a:ea typeface="Avenir Next Demi Bold"/>
            <a:cs typeface="Avenir Next Demi Bold"/>
            <a:sym typeface="Avenir Next Demi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1_ColorGradientLight">
  <a:themeElements>
    <a:clrScheme name="31_ColorGradient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2207" tIns="52207" rIns="52207" bIns="52207" numCol="1" spcCol="38100" rtlCol="0" anchor="ctr" upright="0">
        <a:spAutoFit/>
      </a:bodyPr>
      <a:lstStyle>
        <a:defPPr marL="0" marR="0" indent="0" algn="ctr" defTabSz="268134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7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venir Next Demi Bold"/>
            <a:ea typeface="Avenir Next Demi Bold"/>
            <a:cs typeface="Avenir Next Demi Bold"/>
            <a:sym typeface="Avenir Next Demi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2207" tIns="52207" rIns="52207" bIns="52207" numCol="1" spcCol="38100" rtlCol="0" anchor="ctr" upright="0">
        <a:spAutoFit/>
      </a:bodyPr>
      <a:lstStyle>
        <a:defPPr marL="0" marR="0" indent="0" algn="ctr" defTabSz="268134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7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venir Next Demi Bold"/>
            <a:ea typeface="Avenir Next Demi Bold"/>
            <a:cs typeface="Avenir Next Demi Bold"/>
            <a:sym typeface="Avenir Next Demi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69B2C9CE6EA84C96423E834C9670F8" ma:contentTypeVersion="14" ma:contentTypeDescription="Vytvoří nový dokument" ma:contentTypeScope="" ma:versionID="ca340547eafb2a4689f1f80269c235a2">
  <xsd:schema xmlns:xsd="http://www.w3.org/2001/XMLSchema" xmlns:xs="http://www.w3.org/2001/XMLSchema" xmlns:p="http://schemas.microsoft.com/office/2006/metadata/properties" xmlns:ns2="479f79fc-0a74-470b-864a-c49bed5e19d0" xmlns:ns3="9d756bd1-4bde-4da0-8248-2210d7010869" targetNamespace="http://schemas.microsoft.com/office/2006/metadata/properties" ma:root="true" ma:fieldsID="3260f5961a4c497b3e0c8a14fe43c49d" ns2:_="" ns3:_="">
    <xsd:import namespace="479f79fc-0a74-470b-864a-c49bed5e19d0"/>
    <xsd:import namespace="9d756bd1-4bde-4da0-8248-2210d701086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SearchPropertie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9f79fc-0a74-470b-864a-c49bed5e19d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6" nillable="true" ma:displayName="Taxonomy Catch All Column" ma:hidden="true" ma:list="{9e53603e-f2cc-4df7-9963-d6fb1e85a7df}" ma:internalName="TaxCatchAll" ma:showField="CatchAllData" ma:web="479f79fc-0a74-470b-864a-c49bed5e19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756bd1-4bde-4da0-8248-2210d70108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8A2EBF-B0CB-4D9F-8EF8-C69CD8780BC6}"/>
</file>

<file path=customXml/itemProps2.xml><?xml version="1.0" encoding="utf-8"?>
<ds:datastoreItem xmlns:ds="http://schemas.openxmlformats.org/officeDocument/2006/customXml" ds:itemID="{3D81FB87-06BC-4203-BA52-E2B47E2B27C9}"/>
</file>

<file path=customXml/itemProps3.xml><?xml version="1.0" encoding="utf-8"?>
<ds:datastoreItem xmlns:ds="http://schemas.openxmlformats.org/officeDocument/2006/customXml" ds:itemID="{1495FF5E-EE4C-4F38-A7AB-F010F92B96B0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