
<file path=[Content_Types].xml><?xml version="1.0" encoding="utf-8"?>
<Types xmlns="http://schemas.openxmlformats.org/package/2006/content-types">
  <Default Extension="bmp" ContentType="image/bmp"/>
  <Default Extension="gif" ContentType="image/gif"/>
  <Default Extension="jpeg" ContentType="image/jpg"/>
  <Default Extension="mov" ContentType="application/movie"/>
  <Default Extension="pdf" ContentType="application/pdf"/>
  <Default Extension="png" ContentType="image/png"/>
  <Default Extension="rels" ContentType="application/vnd.openxmlformats-package.relationships+xml"/>
  <Default Extension="tif" ContentType="image/tif"/>
  <Default Extension="vml" ContentType="application/vnd.openxmlformats-officedocument.vmlDrawing"/>
  <Default Extension="xlsx" ContentType="application/vnd.openxmlformats-officedocument.spreadsheetml.sheet"/>
  <Default Extension="xml" ContentType="application/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1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</p:sldIdLst>
  <p:sldSz cx="6858000" cy="96901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 b="def" i="def"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3" Type="http://schemas.openxmlformats.org/officeDocument/2006/relationships/commentAuthors" Target="commentAuthors.xml"/><Relationship Id="rId7" Type="http://schemas.openxmlformats.org/officeDocument/2006/relationships/notesMaster" Target="notesMasters/notesMaster1.xml"/><Relationship Id="rId12" Type="http://schemas.openxmlformats.org/officeDocument/2006/relationships/customXml" Target="../customXml/item4.xml"/><Relationship Id="rId2" Type="http://schemas.openxmlformats.org/officeDocument/2006/relationships/viewProps" Target="viewProps.xml"/><Relationship Id="rId1" Type="http://schemas.openxmlformats.org/officeDocument/2006/relationships/presProps" Target="presProps.xml"/><Relationship Id="rId6" Type="http://schemas.openxmlformats.org/officeDocument/2006/relationships/theme" Target="theme/theme1.xml"/><Relationship Id="rId11" Type="http://schemas.openxmlformats.org/officeDocument/2006/relationships/customXml" Target="../customXml/item3.xml"/><Relationship Id="rId5" Type="http://schemas.openxmlformats.org/officeDocument/2006/relationships/slideMaster" Target="slideMasters/slideMaster1.xml"/><Relationship Id="rId10" Type="http://schemas.openxmlformats.org/officeDocument/2006/relationships/customXml" Target="../customXml/item2.xml"/><Relationship Id="rId4" Type="http://schemas.openxmlformats.org/officeDocument/2006/relationships/tableStyles" Target="tableStyles.xml"/><Relationship Id="rId9" Type="http://schemas.openxmlformats.org/officeDocument/2006/relationships/customXml" Target="../customXml/item1.xml"/>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Shape 91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92" name="Shape 92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1" showMasterPhAnim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názvu"/>
          <p:cNvSpPr txBox="1"/>
          <p:nvPr>
            <p:ph type="title"/>
          </p:nvPr>
        </p:nvSpPr>
        <p:spPr>
          <a:xfrm>
            <a:off x="857250" y="1586898"/>
            <a:ext cx="5143500" cy="3375801"/>
          </a:xfrm>
          <a:prstGeom prst="rect">
            <a:avLst/>
          </a:prstGeom>
        </p:spPr>
        <p:txBody>
          <a:bodyPr anchor="b"/>
          <a:lstStyle>
            <a:lvl1pPr algn="ctr"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12" name="Text úrovně 1…"/>
          <p:cNvSpPr txBox="1"/>
          <p:nvPr>
            <p:ph type="body" sz="quarter" idx="1"/>
          </p:nvPr>
        </p:nvSpPr>
        <p:spPr>
          <a:xfrm>
            <a:off x="857250" y="5092884"/>
            <a:ext cx="5143500" cy="2341065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900"/>
            </a:lvl1pPr>
            <a:lvl2pPr marL="0" indent="0" algn="ctr">
              <a:buSzTx/>
              <a:buFontTx/>
              <a:buNone/>
              <a:defRPr sz="900"/>
            </a:lvl2pPr>
            <a:lvl3pPr marL="0" indent="0" algn="ctr">
              <a:buSzTx/>
              <a:buFontTx/>
              <a:buNone/>
              <a:defRPr sz="900"/>
            </a:lvl3pPr>
            <a:lvl4pPr marL="0" indent="0" algn="ctr">
              <a:buSzTx/>
              <a:buFontTx/>
              <a:buNone/>
              <a:defRPr sz="900"/>
            </a:lvl4pPr>
            <a:lvl5pPr marL="0" indent="0" algn="ctr">
              <a:buSzTx/>
              <a:buFontTx/>
              <a:buNone/>
              <a:defRPr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13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21" name="Text úrovně 1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22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 názvu"/>
          <p:cNvSpPr txBox="1"/>
          <p:nvPr>
            <p:ph type="title"/>
          </p:nvPr>
        </p:nvSpPr>
        <p:spPr>
          <a:xfrm>
            <a:off x="467924" y="2417382"/>
            <a:ext cx="5915027" cy="4033452"/>
          </a:xfrm>
          <a:prstGeom prst="rect">
            <a:avLst/>
          </a:prstGeom>
        </p:spPr>
        <p:txBody>
          <a:bodyPr anchor="b"/>
          <a:lstStyle>
            <a:lvl1pPr>
              <a:defRPr sz="2200"/>
            </a:lvl1pPr>
          </a:lstStyle>
          <a:p>
            <a:pPr/>
            <a:r>
              <a:t>Text názvu</a:t>
            </a:r>
          </a:p>
        </p:txBody>
      </p:sp>
      <p:sp>
        <p:nvSpPr>
          <p:cNvPr id="30" name="Text úrovně 1…"/>
          <p:cNvSpPr txBox="1"/>
          <p:nvPr>
            <p:ph type="body" sz="quarter" idx="1"/>
          </p:nvPr>
        </p:nvSpPr>
        <p:spPr>
          <a:xfrm>
            <a:off x="467924" y="6488993"/>
            <a:ext cx="5915027" cy="212109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1pPr>
            <a:lvl2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2pPr>
            <a:lvl3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3pPr>
            <a:lvl4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4pPr>
            <a:lvl5pPr marL="0" indent="0">
              <a:buSzTx/>
              <a:buFontTx/>
              <a:buNone/>
              <a:defRPr sz="900">
                <a:solidFill>
                  <a:srgbClr val="888888"/>
                </a:solidFill>
              </a:defRPr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31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39" name="Text úrovně 1…"/>
          <p:cNvSpPr txBox="1"/>
          <p:nvPr>
            <p:ph type="body" sz="half" idx="1"/>
          </p:nvPr>
        </p:nvSpPr>
        <p:spPr>
          <a:xfrm>
            <a:off x="471487" y="2581231"/>
            <a:ext cx="2914651" cy="6152311"/>
          </a:xfrm>
          <a:prstGeom prst="rect">
            <a:avLst/>
          </a:prstGeom>
        </p:spPr>
        <p:txBody>
          <a:bodyPr/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 názvu"/>
          <p:cNvSpPr txBox="1"/>
          <p:nvPr>
            <p:ph type="title"/>
          </p:nvPr>
        </p:nvSpPr>
        <p:spPr>
          <a:xfrm>
            <a:off x="472385" y="516246"/>
            <a:ext cx="5915027" cy="1874200"/>
          </a:xfrm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48" name="Text úrovně 1…"/>
          <p:cNvSpPr txBox="1"/>
          <p:nvPr>
            <p:ph type="body" sz="quarter" idx="1"/>
          </p:nvPr>
        </p:nvSpPr>
        <p:spPr>
          <a:xfrm>
            <a:off x="472381" y="2376977"/>
            <a:ext cx="2901257" cy="1164920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b="1" sz="900"/>
            </a:lvl1pPr>
            <a:lvl2pPr marL="0" indent="0">
              <a:buSzTx/>
              <a:buFontTx/>
              <a:buNone/>
              <a:defRPr b="1" sz="900"/>
            </a:lvl2pPr>
            <a:lvl3pPr marL="0" indent="0">
              <a:buSzTx/>
              <a:buFontTx/>
              <a:buNone/>
              <a:defRPr b="1" sz="900"/>
            </a:lvl3pPr>
            <a:lvl4pPr marL="0" indent="0">
              <a:buSzTx/>
              <a:buFontTx/>
              <a:buNone/>
              <a:defRPr b="1" sz="900"/>
            </a:lvl4pPr>
            <a:lvl5pPr marL="0" indent="0">
              <a:buSzTx/>
              <a:buFontTx/>
              <a:buNone/>
              <a:defRPr b="1" sz="9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9" name="Zástupný symbol pro text 4"/>
          <p:cNvSpPr/>
          <p:nvPr>
            <p:ph type="body" sz="quarter" idx="21"/>
          </p:nvPr>
        </p:nvSpPr>
        <p:spPr>
          <a:xfrm>
            <a:off x="3471870" y="2376977"/>
            <a:ext cx="2915546" cy="1164920"/>
          </a:xfrm>
          <a:prstGeom prst="rect">
            <a:avLst/>
          </a:prstGeom>
        </p:spPr>
        <p:txBody>
          <a:bodyPr anchor="b"/>
          <a:lstStyle/>
          <a:p>
            <a:pPr/>
          </a:p>
        </p:txBody>
      </p:sp>
      <p:sp>
        <p:nvSpPr>
          <p:cNvPr id="50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 názvu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Text názvu</a:t>
            </a:r>
          </a:p>
        </p:txBody>
      </p:sp>
      <p:sp>
        <p:nvSpPr>
          <p:cNvPr id="58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73" name="Text úrovně 1…"/>
          <p:cNvSpPr txBox="1"/>
          <p:nvPr>
            <p:ph type="body" sz="half" idx="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  <a:lvl2pPr marL="731519" indent="-274319">
              <a:defRPr sz="1200"/>
            </a:lvl2pPr>
            <a:lvl3pPr marL="1219200" indent="-304800">
              <a:defRPr sz="1200"/>
            </a:lvl3pPr>
            <a:lvl4pPr marL="1763484" indent="-391884">
              <a:defRPr sz="1200"/>
            </a:lvl4pPr>
            <a:lvl5pPr marL="2220684" indent="-391884">
              <a:defRPr sz="12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74" name="Zástupný symbol pro text 3"/>
          <p:cNvSpPr/>
          <p:nvPr>
            <p:ph type="body" sz="quarter" idx="21"/>
          </p:nvPr>
        </p:nvSpPr>
        <p:spPr>
          <a:xfrm>
            <a:off x="472388" y="2908934"/>
            <a:ext cx="2211885" cy="5389165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7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 názvu"/>
          <p:cNvSpPr txBox="1"/>
          <p:nvPr>
            <p:ph type="title"/>
          </p:nvPr>
        </p:nvSpPr>
        <p:spPr>
          <a:xfrm>
            <a:off x="472387" y="646430"/>
            <a:ext cx="2211886" cy="2262507"/>
          </a:xfrm>
          <a:prstGeom prst="rect">
            <a:avLst/>
          </a:prstGeom>
        </p:spPr>
        <p:txBody>
          <a:bodyPr anchor="b"/>
          <a:lstStyle>
            <a:lvl1pPr>
              <a:defRPr sz="1200"/>
            </a:lvl1pPr>
          </a:lstStyle>
          <a:p>
            <a:pPr/>
            <a:r>
              <a:t>Text názvu</a:t>
            </a:r>
          </a:p>
        </p:txBody>
      </p:sp>
      <p:sp>
        <p:nvSpPr>
          <p:cNvPr id="83" name="Zástupný symbol pro obrázek 2"/>
          <p:cNvSpPr/>
          <p:nvPr>
            <p:ph type="pic" sz="half" idx="21"/>
          </p:nvPr>
        </p:nvSpPr>
        <p:spPr>
          <a:xfrm>
            <a:off x="2915549" y="1396110"/>
            <a:ext cx="3471865" cy="689076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pPr/>
          </a:p>
        </p:txBody>
      </p:sp>
      <p:sp>
        <p:nvSpPr>
          <p:cNvPr id="84" name="Text úrovně 1…"/>
          <p:cNvSpPr txBox="1"/>
          <p:nvPr>
            <p:ph type="body" sz="quarter" idx="1"/>
          </p:nvPr>
        </p:nvSpPr>
        <p:spPr>
          <a:xfrm>
            <a:off x="472387" y="2908934"/>
            <a:ext cx="2211886" cy="538916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600"/>
            </a:lvl1pPr>
            <a:lvl2pPr marL="0" indent="0">
              <a:buSzTx/>
              <a:buFontTx/>
              <a:buNone/>
              <a:defRPr sz="600"/>
            </a:lvl2pPr>
            <a:lvl3pPr marL="0" indent="0">
              <a:buSzTx/>
              <a:buFontTx/>
              <a:buNone/>
              <a:defRPr sz="600"/>
            </a:lvl3pPr>
            <a:lvl4pPr marL="0" indent="0">
              <a:buSzTx/>
              <a:buFontTx/>
              <a:buNone/>
              <a:defRPr sz="600"/>
            </a:lvl4pPr>
            <a:lvl5pPr marL="0" indent="0">
              <a:buSzTx/>
              <a:buFontTx/>
              <a:buNone/>
              <a:defRPr sz="600"/>
            </a:lvl5pPr>
          </a:lstStyle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85" name="Číslo snímku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názvu"/>
          <p:cNvSpPr txBox="1"/>
          <p:nvPr>
            <p:ph type="title"/>
          </p:nvPr>
        </p:nvSpPr>
        <p:spPr>
          <a:xfrm>
            <a:off x="471490" y="516246"/>
            <a:ext cx="5915027" cy="18742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/>
            <a:r>
              <a:t>Text názvu</a:t>
            </a:r>
          </a:p>
        </p:txBody>
      </p:sp>
      <p:sp>
        <p:nvSpPr>
          <p:cNvPr id="3" name="Text úrovně 1…"/>
          <p:cNvSpPr txBox="1"/>
          <p:nvPr>
            <p:ph type="body" idx="1"/>
          </p:nvPr>
        </p:nvSpPr>
        <p:spPr>
          <a:xfrm>
            <a:off x="471490" y="2581231"/>
            <a:ext cx="5915027" cy="615231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/>
            <a:r>
              <a:t>Text úrovně 1</a:t>
            </a:r>
          </a:p>
          <a:p>
            <a:pPr lvl="1"/>
            <a:r>
              <a:t>Text úrovně 2</a:t>
            </a:r>
          </a:p>
          <a:p>
            <a:pPr lvl="2"/>
            <a:r>
              <a:t>Text úrovně 3</a:t>
            </a:r>
          </a:p>
          <a:p>
            <a:pPr lvl="3"/>
            <a:r>
              <a:t>Text úrovně 4</a:t>
            </a:r>
          </a:p>
          <a:p>
            <a:pPr lvl="4"/>
            <a:r>
              <a:t>Text úrovně 5</a:t>
            </a:r>
          </a:p>
        </p:txBody>
      </p:sp>
      <p:sp>
        <p:nvSpPr>
          <p:cNvPr id="4" name="Číslo snímku"/>
          <p:cNvSpPr txBox="1"/>
          <p:nvPr>
            <p:ph type="sldNum" sz="quarter" idx="2"/>
          </p:nvPr>
        </p:nvSpPr>
        <p:spPr>
          <a:xfrm>
            <a:off x="6230880" y="9173436"/>
            <a:ext cx="155633" cy="143727"/>
          </a:xfrm>
          <a:prstGeom prst="rect">
            <a:avLst/>
          </a:prstGeom>
          <a:ln w="12700">
            <a:miter lim="400000"/>
          </a:ln>
        </p:spPr>
        <p:txBody>
          <a:bodyPr wrap="none" lIns="45718" tIns="45718" rIns="45718" bIns="45718" anchor="ctr">
            <a:spAutoFit/>
          </a:bodyPr>
          <a:lstStyle>
            <a:lvl1pPr algn="r">
              <a:defRPr sz="400">
                <a:solidFill>
                  <a:srgbClr val="888888"/>
                </a:solidFill>
                <a:latin typeface="+mj-lt"/>
                <a:ea typeface="+mj-ea"/>
                <a:cs typeface="+mj-cs"/>
                <a:sym typeface="Calibri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ransition xmlns:p14="http://schemas.microsoft.com/office/powerpoint/2010/main" spd="med" advClick="1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4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8" marR="0" indent="-320038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b="0" baseline="0" cap="none" i="0" spc="0" strike="noStrike" sz="2800" u="none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00" u="none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de leták.png" descr="de leták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4380" y="-11522"/>
            <a:ext cx="6866760" cy="9713144"/>
          </a:xfrm>
          <a:prstGeom prst="rect">
            <a:avLst/>
          </a:prstGeom>
          <a:ln w="12700">
            <a:miter lim="400000"/>
          </a:ln>
        </p:spPr>
      </p:pic>
      <p:sp>
        <p:nvSpPr>
          <p:cNvPr id="95" name="4,41 €"/>
          <p:cNvSpPr txBox="1"/>
          <p:nvPr/>
        </p:nvSpPr>
        <p:spPr>
          <a:xfrm>
            <a:off x="3916205" y="2693925"/>
            <a:ext cx="909555" cy="497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4,41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6" name="4,41 €"/>
          <p:cNvSpPr txBox="1"/>
          <p:nvPr/>
        </p:nvSpPr>
        <p:spPr>
          <a:xfrm>
            <a:off x="3916205" y="4380644"/>
            <a:ext cx="909555" cy="497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4,41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7" name="5,04 €"/>
          <p:cNvSpPr txBox="1"/>
          <p:nvPr/>
        </p:nvSpPr>
        <p:spPr>
          <a:xfrm>
            <a:off x="3876942" y="6067360"/>
            <a:ext cx="988081" cy="497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5,04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8" name="1,58 €"/>
          <p:cNvSpPr txBox="1"/>
          <p:nvPr/>
        </p:nvSpPr>
        <p:spPr>
          <a:xfrm>
            <a:off x="3909910" y="7792178"/>
            <a:ext cx="922145" cy="497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rgbClr val="BC351E"/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1,58</a:t>
            </a:r>
            <a:r>
              <a:rPr sz="1100"/>
              <a:t> </a:t>
            </a:r>
            <a:r>
              <a:rPr sz="1700"/>
              <a:t>€</a:t>
            </a:r>
          </a:p>
        </p:txBody>
      </p:sp>
      <p:sp>
        <p:nvSpPr>
          <p:cNvPr id="99" name="YOUR LOGO"/>
          <p:cNvSpPr txBox="1"/>
          <p:nvPr/>
        </p:nvSpPr>
        <p:spPr>
          <a:xfrm>
            <a:off x="2381726" y="97642"/>
            <a:ext cx="2094544" cy="4978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26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SemiBold"/>
                <a:ea typeface="Geologica Thin SemiBold"/>
                <a:cs typeface="Geologica Thin SemiBold"/>
                <a:sym typeface="Geologica Thin SemiBold"/>
              </a:defRPr>
            </a:pPr>
            <a:r>
              <a:t>YOUR </a:t>
            </a:r>
            <a:r>
              <a:rPr>
                <a:latin typeface="Geologica Thin Light"/>
                <a:ea typeface="Geologica Thin Light"/>
                <a:cs typeface="Geologica Thin Light"/>
                <a:sym typeface="Geologica Thin Light"/>
              </a:rPr>
              <a:t>LOGO</a:t>
            </a:r>
          </a:p>
        </p:txBody>
      </p:sp>
      <p:sp>
        <p:nvSpPr>
          <p:cNvPr id="100" name="Metal set BP + RP"/>
          <p:cNvSpPr txBox="1"/>
          <p:nvPr/>
        </p:nvSpPr>
        <p:spPr>
          <a:xfrm>
            <a:off x="674116" y="2013169"/>
            <a:ext cx="1420847" cy="281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lvl1pPr>
          </a:lstStyle>
          <a:p>
            <a:pPr/>
            <a:r>
              <a:t>Metall Set BP + RP</a:t>
            </a:r>
          </a:p>
        </p:txBody>
      </p:sp>
      <p:sp>
        <p:nvSpPr>
          <p:cNvPr id="101" name="Metal set BP + MP"/>
          <p:cNvSpPr txBox="1"/>
          <p:nvPr/>
        </p:nvSpPr>
        <p:spPr>
          <a:xfrm>
            <a:off x="655085" y="3704500"/>
            <a:ext cx="1420847" cy="2819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lvl1pPr>
          </a:lstStyle>
          <a:p>
            <a:pPr/>
            <a:r>
              <a:t>Metall Set BP + RP</a:t>
            </a:r>
          </a:p>
        </p:txBody>
      </p:sp>
      <p:sp>
        <p:nvSpPr>
          <p:cNvPr id="102" name="Notebook with a ballpoint pen in box"/>
          <p:cNvSpPr txBox="1"/>
          <p:nvPr/>
        </p:nvSpPr>
        <p:spPr>
          <a:xfrm>
            <a:off x="1575835" y="6269900"/>
            <a:ext cx="1622015" cy="472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pPr>
            <a:r>
              <a:t>Notizbuch mit</a:t>
            </a:r>
            <a:br/>
            <a:r>
              <a:t>Kugelschreiber in Box</a:t>
            </a:r>
          </a:p>
        </p:txBody>
      </p:sp>
      <p:sp>
        <p:nvSpPr>
          <p:cNvPr id="103" name="A5 Notebook recycled cotton"/>
          <p:cNvSpPr txBox="1"/>
          <p:nvPr/>
        </p:nvSpPr>
        <p:spPr>
          <a:xfrm>
            <a:off x="1994935" y="7984401"/>
            <a:ext cx="1547949" cy="4724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>
              <a:defRPr sz="1200">
                <a:solidFill>
                  <a:schemeClr val="accent1">
                    <a:satOff val="-3547"/>
                    <a:lumOff val="-10352"/>
                  </a:schemeClr>
                </a:solidFill>
                <a:latin typeface="Geologica Thin ExtraLight"/>
                <a:ea typeface="Geologica Thin ExtraLight"/>
                <a:cs typeface="Geologica Thin ExtraLight"/>
                <a:sym typeface="Geologica Thin ExtraLight"/>
              </a:defRPr>
            </a:pPr>
            <a:r>
              <a:t>A5 Notizbuch</a:t>
            </a:r>
            <a:br/>
            <a:r>
              <a:t>recycelte Baumwolle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theme1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Motiv systému Office">
  <a:themeElements>
    <a:clrScheme name="Motiv systému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Motiv systému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Motiv systému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FA69B2C9CE6EA84C96423E834C9670F8" ma:contentTypeVersion="14" ma:contentTypeDescription="Vytvoří nový dokument" ma:contentTypeScope="" ma:versionID="ca340547eafb2a4689f1f80269c235a2">
  <xsd:schema xmlns:xsd="http://www.w3.org/2001/XMLSchema" xmlns:xs="http://www.w3.org/2001/XMLSchema" xmlns:p="http://schemas.microsoft.com/office/2006/metadata/properties" xmlns:ns2="479f79fc-0a74-470b-864a-c49bed5e19d0" xmlns:ns3="9d756bd1-4bde-4da0-8248-2210d7010869" targetNamespace="http://schemas.microsoft.com/office/2006/metadata/properties" ma:root="true" ma:fieldsID="3260f5961a4c497b3e0c8a14fe43c49d" ns2:_="" ns3:_="">
    <xsd:import namespace="479f79fc-0a74-470b-864a-c49bed5e19d0"/>
    <xsd:import namespace="9d756bd1-4bde-4da0-8248-2210d7010869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ObjectDetectorVersions" minOccurs="0"/>
                <xsd:element ref="ns3:lcf76f155ced4ddcb4097134ff3c332f" minOccurs="0"/>
                <xsd:element ref="ns2:TaxCatchAll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2:SharedWithUsers" minOccurs="0"/>
                <xsd:element ref="ns2:SharedWithDetails" minOccurs="0"/>
                <xsd:element ref="ns3:MediaServiceDateTaken" minOccurs="0"/>
                <xsd:element ref="ns3:MediaServiceSearchProperties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9f79fc-0a74-470b-864a-c49bed5e19d0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Hodnota ID dokumentu" ma:description="Hodnota ID dokumentu přiřazená této položce" ma:indexed="true" ma:internalName="_dlc_DocId" ma:readOnly="true">
      <xsd:simpleType>
        <xsd:restriction base="dms:Text"/>
      </xsd:simpleType>
    </xsd:element>
    <xsd:element name="_dlc_DocIdUrl" ma:index="9" nillable="true" ma:displayName="ID dokumentu" ma:description="Trvalý odkaz na tento dokument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6" nillable="true" ma:displayName="Taxonomy Catch All Column" ma:hidden="true" ma:list="{9e53603e-f2cc-4df7-9963-d6fb1e85a7df}" ma:internalName="TaxCatchAll" ma:showField="CatchAllData" ma:web="479f79fc-0a74-470b-864a-c49bed5e19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d756bd1-4bde-4da0-8248-2210d701086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2b6b73f7-fe91-4abb-a1f8-87e0c58ec1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4" nillable="true" ma:displayName="Location" ma:indexed="true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479f79fc-0a74-470b-864a-c49bed5e19d0">ZSFMMZE4K5KU-1794939406-323</_dlc_DocId>
    <_dlc_DocIdUrl xmlns="479f79fc-0a74-470b-864a-c49bed5e19d0">
      <Url>https://adorepen.sharepoint.com/sites/sh-marketing/_layouts/15/DocIdRedir.aspx?ID=ZSFMMZE4K5KU-1794939406-323</Url>
      <Description>ZSFMMZE4K5KU-1794939406-323</Description>
    </_dlc_DocIdUrl>
    <lcf76f155ced4ddcb4097134ff3c332f xmlns="9d756bd1-4bde-4da0-8248-2210d7010869">
      <Terms xmlns="http://schemas.microsoft.com/office/infopath/2007/PartnerControls"/>
    </lcf76f155ced4ddcb4097134ff3c332f>
    <TaxCatchAll xmlns="479f79fc-0a74-470b-864a-c49bed5e19d0" xsi:nil="true"/>
  </documentManagement>
</p:properties>
</file>

<file path=customXml/itemProps1.xml><?xml version="1.0" encoding="utf-8"?>
<ds:datastoreItem xmlns:ds="http://schemas.openxmlformats.org/officeDocument/2006/customXml" ds:itemID="{C1A89F1D-5AEE-47E5-815E-77456AA66C99}"/>
</file>

<file path=customXml/itemProps2.xml><?xml version="1.0" encoding="utf-8"?>
<ds:datastoreItem xmlns:ds="http://schemas.openxmlformats.org/officeDocument/2006/customXml" ds:itemID="{89C7B6D7-AFF0-4EA7-A73B-CD86378AB19F}"/>
</file>

<file path=customXml/itemProps3.xml><?xml version="1.0" encoding="utf-8"?>
<ds:datastoreItem xmlns:ds="http://schemas.openxmlformats.org/officeDocument/2006/customXml" ds:itemID="{75ECCF4F-8C64-4E52-9127-88BBA017665E}"/>
</file>

<file path=customXml/itemProps4.xml><?xml version="1.0" encoding="utf-8"?>
<ds:datastoreItem xmlns:ds="http://schemas.openxmlformats.org/officeDocument/2006/customXml" ds:itemID="{7C6915F7-4913-4513-814C-44B94780DAA2}"/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0x010100FA69B2C9CE6EA84C96423E834C9670F8</vt:lpwstr>
  </property>
  <property fmtid="{D5CDD505-2E9C-101B-9397-08002B2CF9AE}" pid="3" name="_dlc_DocIdItemGuid">
    <vt:lpwstr>81352578-141f-4703-8eaf-327245d2a73e</vt:lpwstr>
  </property>
</Properties>
</file>