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4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174246" algn="ctr">
              <a:buSzTx/>
              <a:buFontTx/>
              <a:buNone/>
              <a:defRPr sz="900"/>
            </a:lvl2pPr>
            <a:lvl3pPr marL="0" indent="348493" algn="ctr">
              <a:buSzTx/>
              <a:buFontTx/>
              <a:buNone/>
              <a:defRPr sz="900"/>
            </a:lvl3pPr>
            <a:lvl4pPr marL="0" indent="522741" algn="ctr">
              <a:buSzTx/>
              <a:buFontTx/>
              <a:buNone/>
              <a:defRPr sz="900"/>
            </a:lvl4pPr>
            <a:lvl5pPr marL="0" indent="696987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6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6" cy="212109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174246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348493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522741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696987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0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6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6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174246">
              <a:buSzTx/>
              <a:buFontTx/>
              <a:buNone/>
              <a:defRPr b="1" sz="900"/>
            </a:lvl2pPr>
            <a:lvl3pPr marL="0" indent="348493">
              <a:buSzTx/>
              <a:buFontTx/>
              <a:buNone/>
              <a:defRPr b="1" sz="900"/>
            </a:lvl3pPr>
            <a:lvl4pPr marL="0" indent="522741">
              <a:buSzTx/>
              <a:buFontTx/>
              <a:buNone/>
              <a:defRPr b="1" sz="900"/>
            </a:lvl4pPr>
            <a:lvl5pPr marL="0" indent="696987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1" y="2376977"/>
            <a:ext cx="2915544" cy="1164920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900"/>
            </a:pPr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5" indent="-391885">
              <a:defRPr sz="1200"/>
            </a:lvl4pPr>
            <a:lvl5pPr marL="2220685" indent="-391885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4"/>
            <a:ext cx="2211885" cy="538916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600"/>
            </a:pPr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174246">
              <a:buSzTx/>
              <a:buFontTx/>
              <a:buNone/>
              <a:defRPr sz="600"/>
            </a:lvl2pPr>
            <a:lvl3pPr marL="0" indent="348493">
              <a:buSzTx/>
              <a:buFontTx/>
              <a:buNone/>
              <a:defRPr sz="600"/>
            </a:lvl3pPr>
            <a:lvl4pPr marL="0" indent="522741">
              <a:buSzTx/>
              <a:buFontTx/>
              <a:buNone/>
              <a:defRPr sz="600"/>
            </a:lvl4pPr>
            <a:lvl5pPr marL="0" indent="696987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6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6" cy="615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78" y="9173435"/>
            <a:ext cx="155635" cy="14372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4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leták edit.png" descr="leták edi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74" y="-6703"/>
            <a:ext cx="6859948" cy="9703507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916205" y="2693925"/>
            <a:ext cx="90955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916205" y="4380643"/>
            <a:ext cx="909558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7" name="5,04 €"/>
          <p:cNvSpPr txBox="1"/>
          <p:nvPr/>
        </p:nvSpPr>
        <p:spPr>
          <a:xfrm>
            <a:off x="3876942" y="6067360"/>
            <a:ext cx="98808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5,04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8" name="1,58 €"/>
          <p:cNvSpPr txBox="1"/>
          <p:nvPr/>
        </p:nvSpPr>
        <p:spPr>
          <a:xfrm>
            <a:off x="3909911" y="7792178"/>
            <a:ext cx="922146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1,58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9" name="YOUR LOGO"/>
          <p:cNvSpPr txBox="1"/>
          <p:nvPr/>
        </p:nvSpPr>
        <p:spPr>
          <a:xfrm>
            <a:off x="2381727" y="97642"/>
            <a:ext cx="2094546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6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YOUR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674117" y="2013168"/>
            <a:ext cx="1362384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pPr/>
            <a:r>
              <a:t>Metal set BP + RP</a:t>
            </a:r>
          </a:p>
        </p:txBody>
      </p:sp>
      <p:sp>
        <p:nvSpPr>
          <p:cNvPr id="101" name="Metal set BP + MP"/>
          <p:cNvSpPr txBox="1"/>
          <p:nvPr/>
        </p:nvSpPr>
        <p:spPr>
          <a:xfrm>
            <a:off x="655086" y="3704500"/>
            <a:ext cx="1400465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pPr/>
            <a:r>
              <a:t>Metal set BP + MP</a:t>
            </a:r>
          </a:p>
        </p:txBody>
      </p:sp>
      <p:sp>
        <p:nvSpPr>
          <p:cNvPr id="102" name="Notebook with a ballpoint pen in box"/>
          <p:cNvSpPr txBox="1"/>
          <p:nvPr/>
        </p:nvSpPr>
        <p:spPr>
          <a:xfrm>
            <a:off x="1575836" y="6269900"/>
            <a:ext cx="1625836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t>Notebook with</a:t>
            </a:r>
            <a:br/>
            <a:r>
              <a:t>a ballpoint pen in box</a:t>
            </a:r>
          </a:p>
        </p:txBody>
      </p:sp>
      <p:sp>
        <p:nvSpPr>
          <p:cNvPr id="103" name="A5 Notebook recycled cotton"/>
          <p:cNvSpPr txBox="1"/>
          <p:nvPr/>
        </p:nvSpPr>
        <p:spPr>
          <a:xfrm>
            <a:off x="1994936" y="7984400"/>
            <a:ext cx="1204174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t>A5 Notebook</a:t>
            </a:r>
            <a:br/>
            <a:r>
              <a:t>recycled cotton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4" ma:contentTypeDescription="Vytvoří nový dokument" ma:contentTypeScope="" ma:versionID="ca340547eafb2a4689f1f80269c235a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3260f5961a4c497b3e0c8a14fe43c49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ZSFMMZE4K5KU-1794939406-322</_dlc_DocId>
    <_dlc_DocIdUrl xmlns="479f79fc-0a74-470b-864a-c49bed5e19d0">
      <Url>https://adorepen.sharepoint.com/sites/sh-marketing/_layouts/15/DocIdRedir.aspx?ID=ZSFMMZE4K5KU-1794939406-322</Url>
      <Description>ZSFMMZE4K5KU-1794939406-322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15E0A41A-9C06-4955-9210-B6546EA1DA58}"/>
</file>

<file path=customXml/itemProps2.xml><?xml version="1.0" encoding="utf-8"?>
<ds:datastoreItem xmlns:ds="http://schemas.openxmlformats.org/officeDocument/2006/customXml" ds:itemID="{B93DA78D-D104-475B-B636-58EBBBF11EFB}"/>
</file>

<file path=customXml/itemProps3.xml><?xml version="1.0" encoding="utf-8"?>
<ds:datastoreItem xmlns:ds="http://schemas.openxmlformats.org/officeDocument/2006/customXml" ds:itemID="{1CB26EC4-D3E4-4C7B-BDCD-95BE7EB09358}"/>
</file>

<file path=customXml/itemProps4.xml><?xml version="1.0" encoding="utf-8"?>
<ds:datastoreItem xmlns:ds="http://schemas.openxmlformats.org/officeDocument/2006/customXml" ds:itemID="{A4E65947-D7BD-4ABC-B266-8FA5BE5F579C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b23ca7d0-ccdf-484d-b535-529b2556e191</vt:lpwstr>
  </property>
</Properties>
</file>