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6858000" cy="96901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31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4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názvu"/>
          <p:cNvSpPr txBox="1">
            <a:spLocks noGrp="1"/>
          </p:cNvSpPr>
          <p:nvPr>
            <p:ph type="title"/>
          </p:nvPr>
        </p:nvSpPr>
        <p:spPr>
          <a:xfrm>
            <a:off x="857250" y="1586898"/>
            <a:ext cx="5143500" cy="3375801"/>
          </a:xfrm>
          <a:prstGeom prst="rect">
            <a:avLst/>
          </a:prstGeom>
        </p:spPr>
        <p:txBody>
          <a:bodyPr anchor="b"/>
          <a:lstStyle>
            <a:lvl1pPr algn="ctr">
              <a:defRPr sz="2200"/>
            </a:lvl1pPr>
          </a:lstStyle>
          <a:p>
            <a:r>
              <a:t>Text názvu</a:t>
            </a:r>
          </a:p>
        </p:txBody>
      </p:sp>
      <p:sp>
        <p:nvSpPr>
          <p:cNvPr id="12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857250" y="5092884"/>
            <a:ext cx="5143500" cy="23410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900"/>
            </a:lvl1pPr>
            <a:lvl2pPr marL="0" indent="174246" algn="ctr">
              <a:buSzTx/>
              <a:buFontTx/>
              <a:buNone/>
              <a:defRPr sz="900"/>
            </a:lvl2pPr>
            <a:lvl3pPr marL="0" indent="348493" algn="ctr">
              <a:buSzTx/>
              <a:buFontTx/>
              <a:buNone/>
              <a:defRPr sz="900"/>
            </a:lvl3pPr>
            <a:lvl4pPr marL="0" indent="522741" algn="ctr">
              <a:buSzTx/>
              <a:buFontTx/>
              <a:buNone/>
              <a:defRPr sz="900"/>
            </a:lvl4pPr>
            <a:lvl5pPr marL="0" indent="696987" algn="ctr">
              <a:buSzTx/>
              <a:buFontTx/>
              <a:buNone/>
              <a:defRPr sz="9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13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21" name="Text úrovně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2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názvu"/>
          <p:cNvSpPr txBox="1">
            <a:spLocks noGrp="1"/>
          </p:cNvSpPr>
          <p:nvPr>
            <p:ph type="title"/>
          </p:nvPr>
        </p:nvSpPr>
        <p:spPr>
          <a:xfrm>
            <a:off x="467924" y="2417382"/>
            <a:ext cx="5915026" cy="4033452"/>
          </a:xfrm>
          <a:prstGeom prst="rect">
            <a:avLst/>
          </a:prstGeom>
        </p:spPr>
        <p:txBody>
          <a:bodyPr anchor="b"/>
          <a:lstStyle>
            <a:lvl1pPr>
              <a:defRPr sz="2200"/>
            </a:lvl1pPr>
          </a:lstStyle>
          <a:p>
            <a:r>
              <a:t>Text názvu</a:t>
            </a:r>
          </a:p>
        </p:txBody>
      </p:sp>
      <p:sp>
        <p:nvSpPr>
          <p:cNvPr id="30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67924" y="6488993"/>
            <a:ext cx="5915026" cy="2121097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1pPr>
            <a:lvl2pPr marL="0" indent="174246">
              <a:buSzTx/>
              <a:buFontTx/>
              <a:buNone/>
              <a:defRPr sz="900">
                <a:solidFill>
                  <a:srgbClr val="888888"/>
                </a:solidFill>
              </a:defRPr>
            </a:lvl2pPr>
            <a:lvl3pPr marL="0" indent="348493">
              <a:buSzTx/>
              <a:buFontTx/>
              <a:buNone/>
              <a:defRPr sz="900">
                <a:solidFill>
                  <a:srgbClr val="888888"/>
                </a:solidFill>
              </a:defRPr>
            </a:lvl3pPr>
            <a:lvl4pPr marL="0" indent="522741">
              <a:buSzTx/>
              <a:buFontTx/>
              <a:buNone/>
              <a:defRPr sz="900">
                <a:solidFill>
                  <a:srgbClr val="888888"/>
                </a:solidFill>
              </a:defRPr>
            </a:lvl4pPr>
            <a:lvl5pPr marL="0" indent="696987">
              <a:buSzTx/>
              <a:buFontTx/>
              <a:buNone/>
              <a:defRPr sz="900">
                <a:solidFill>
                  <a:srgbClr val="888888"/>
                </a:solidFill>
              </a:defRPr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31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39" name="Text úrovně 1…"/>
          <p:cNvSpPr txBox="1">
            <a:spLocks noGrp="1"/>
          </p:cNvSpPr>
          <p:nvPr>
            <p:ph type="body" sz="half" idx="1"/>
          </p:nvPr>
        </p:nvSpPr>
        <p:spPr>
          <a:xfrm>
            <a:off x="471487" y="2581231"/>
            <a:ext cx="2914651" cy="6152310"/>
          </a:xfrm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0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názvu"/>
          <p:cNvSpPr txBox="1">
            <a:spLocks noGrp="1"/>
          </p:cNvSpPr>
          <p:nvPr>
            <p:ph type="title"/>
          </p:nvPr>
        </p:nvSpPr>
        <p:spPr>
          <a:xfrm>
            <a:off x="472385" y="516246"/>
            <a:ext cx="5915026" cy="1874200"/>
          </a:xfrm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48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72381" y="2376977"/>
            <a:ext cx="2901256" cy="1164920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900" b="1"/>
            </a:lvl1pPr>
            <a:lvl2pPr marL="0" indent="174246">
              <a:buSzTx/>
              <a:buFontTx/>
              <a:buNone/>
              <a:defRPr sz="900" b="1"/>
            </a:lvl2pPr>
            <a:lvl3pPr marL="0" indent="348493">
              <a:buSzTx/>
              <a:buFontTx/>
              <a:buNone/>
              <a:defRPr sz="900" b="1"/>
            </a:lvl3pPr>
            <a:lvl4pPr marL="0" indent="522741">
              <a:buSzTx/>
              <a:buFontTx/>
              <a:buNone/>
              <a:defRPr sz="900" b="1"/>
            </a:lvl4pPr>
            <a:lvl5pPr marL="0" indent="696987">
              <a:buSzTx/>
              <a:buFontTx/>
              <a:buNone/>
              <a:defRPr sz="900" b="1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9" name="Zástupný symbol pro text 4"/>
          <p:cNvSpPr>
            <a:spLocks noGrp="1"/>
          </p:cNvSpPr>
          <p:nvPr>
            <p:ph type="body" sz="quarter" idx="21"/>
          </p:nvPr>
        </p:nvSpPr>
        <p:spPr>
          <a:xfrm>
            <a:off x="3471871" y="2376977"/>
            <a:ext cx="2915544" cy="1164920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900" b="1"/>
            </a:pPr>
            <a:endParaRPr/>
          </a:p>
        </p:txBody>
      </p:sp>
      <p:sp>
        <p:nvSpPr>
          <p:cNvPr id="50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58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 názvu"/>
          <p:cNvSpPr txBox="1">
            <a:spLocks noGrp="1"/>
          </p:cNvSpPr>
          <p:nvPr>
            <p:ph type="title"/>
          </p:nvPr>
        </p:nvSpPr>
        <p:spPr>
          <a:xfrm>
            <a:off x="472388" y="646430"/>
            <a:ext cx="2211885" cy="2262506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t>Text názvu</a:t>
            </a:r>
          </a:p>
        </p:txBody>
      </p:sp>
      <p:sp>
        <p:nvSpPr>
          <p:cNvPr id="73" name="Text úrovně 1…"/>
          <p:cNvSpPr txBox="1">
            <a:spLocks noGrp="1"/>
          </p:cNvSpPr>
          <p:nvPr>
            <p:ph type="body" sz="half" idx="1"/>
          </p:nvPr>
        </p:nvSpPr>
        <p:spPr>
          <a:xfrm>
            <a:off x="2915550" y="1396110"/>
            <a:ext cx="3471864" cy="68907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 marL="731519" indent="-274319">
              <a:defRPr sz="1200"/>
            </a:lvl2pPr>
            <a:lvl3pPr marL="1219200" indent="-304800">
              <a:defRPr sz="1200"/>
            </a:lvl3pPr>
            <a:lvl4pPr marL="1763485" indent="-391885">
              <a:defRPr sz="1200"/>
            </a:lvl4pPr>
            <a:lvl5pPr marL="2220685" indent="-391885">
              <a:defRPr sz="12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74" name="Zástupný symbol pro text 3"/>
          <p:cNvSpPr>
            <a:spLocks noGrp="1"/>
          </p:cNvSpPr>
          <p:nvPr>
            <p:ph type="body" sz="quarter" idx="21"/>
          </p:nvPr>
        </p:nvSpPr>
        <p:spPr>
          <a:xfrm>
            <a:off x="472388" y="2908934"/>
            <a:ext cx="2211885" cy="5389164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600"/>
            </a:pPr>
            <a:endParaRPr/>
          </a:p>
        </p:txBody>
      </p:sp>
      <p:sp>
        <p:nvSpPr>
          <p:cNvPr id="7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názvu"/>
          <p:cNvSpPr txBox="1">
            <a:spLocks noGrp="1"/>
          </p:cNvSpPr>
          <p:nvPr>
            <p:ph type="title"/>
          </p:nvPr>
        </p:nvSpPr>
        <p:spPr>
          <a:xfrm>
            <a:off x="472388" y="646430"/>
            <a:ext cx="2211885" cy="2262506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t>Text názvu</a:t>
            </a:r>
          </a:p>
        </p:txBody>
      </p:sp>
      <p:sp>
        <p:nvSpPr>
          <p:cNvPr id="83" name="Zástupný symbol pro obrázek 2"/>
          <p:cNvSpPr>
            <a:spLocks noGrp="1"/>
          </p:cNvSpPr>
          <p:nvPr>
            <p:ph type="pic" sz="half" idx="21"/>
          </p:nvPr>
        </p:nvSpPr>
        <p:spPr>
          <a:xfrm>
            <a:off x="2915550" y="1396110"/>
            <a:ext cx="3471864" cy="6890764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72388" y="2908934"/>
            <a:ext cx="2211885" cy="538916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600"/>
            </a:lvl1pPr>
            <a:lvl2pPr marL="0" indent="174246">
              <a:buSzTx/>
              <a:buFontTx/>
              <a:buNone/>
              <a:defRPr sz="600"/>
            </a:lvl2pPr>
            <a:lvl3pPr marL="0" indent="348493">
              <a:buSzTx/>
              <a:buFontTx/>
              <a:buNone/>
              <a:defRPr sz="600"/>
            </a:lvl3pPr>
            <a:lvl4pPr marL="0" indent="522741">
              <a:buSzTx/>
              <a:buFontTx/>
              <a:buNone/>
              <a:defRPr sz="600"/>
            </a:lvl4pPr>
            <a:lvl5pPr marL="0" indent="696987">
              <a:buSzTx/>
              <a:buFontTx/>
              <a:buNone/>
              <a:defRPr sz="6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8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názvu"/>
          <p:cNvSpPr txBox="1">
            <a:spLocks noGrp="1"/>
          </p:cNvSpPr>
          <p:nvPr>
            <p:ph type="title"/>
          </p:nvPr>
        </p:nvSpPr>
        <p:spPr>
          <a:xfrm>
            <a:off x="471490" y="516246"/>
            <a:ext cx="5915026" cy="187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 názvu</a:t>
            </a:r>
          </a:p>
        </p:txBody>
      </p:sp>
      <p:sp>
        <p:nvSpPr>
          <p:cNvPr id="3" name="Text úrovně 1…"/>
          <p:cNvSpPr txBox="1">
            <a:spLocks noGrp="1"/>
          </p:cNvSpPr>
          <p:nvPr>
            <p:ph type="body" idx="1"/>
          </p:nvPr>
        </p:nvSpPr>
        <p:spPr>
          <a:xfrm>
            <a:off x="471490" y="2581231"/>
            <a:ext cx="5915026" cy="61523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" name="Číslo snímku"/>
          <p:cNvSpPr txBox="1">
            <a:spLocks noGrp="1"/>
          </p:cNvSpPr>
          <p:nvPr>
            <p:ph type="sldNum" sz="quarter" idx="2"/>
          </p:nvPr>
        </p:nvSpPr>
        <p:spPr>
          <a:xfrm>
            <a:off x="6230878" y="9173435"/>
            <a:ext cx="155635" cy="143729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4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l edit.png" descr="pl edi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" y="-3706"/>
            <a:ext cx="6855708" cy="9697511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4,41 €"/>
          <p:cNvSpPr txBox="1"/>
          <p:nvPr/>
        </p:nvSpPr>
        <p:spPr>
          <a:xfrm>
            <a:off x="3916205" y="2693925"/>
            <a:ext cx="909558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600">
                <a:solidFill>
                  <a:srgbClr val="BC351E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t>4,41</a:t>
            </a:r>
            <a:r>
              <a:rPr sz="1100"/>
              <a:t> </a:t>
            </a:r>
            <a:r>
              <a:rPr sz="1700"/>
              <a:t>€</a:t>
            </a:r>
          </a:p>
        </p:txBody>
      </p:sp>
      <p:sp>
        <p:nvSpPr>
          <p:cNvPr id="96" name="4,41 €"/>
          <p:cNvSpPr txBox="1"/>
          <p:nvPr/>
        </p:nvSpPr>
        <p:spPr>
          <a:xfrm>
            <a:off x="3916205" y="4380643"/>
            <a:ext cx="909558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600">
                <a:solidFill>
                  <a:srgbClr val="BC351E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t>4,41</a:t>
            </a:r>
            <a:r>
              <a:rPr sz="1100"/>
              <a:t> </a:t>
            </a:r>
            <a:r>
              <a:rPr sz="1700"/>
              <a:t>€</a:t>
            </a:r>
          </a:p>
        </p:txBody>
      </p:sp>
      <p:sp>
        <p:nvSpPr>
          <p:cNvPr id="97" name="5,04 €"/>
          <p:cNvSpPr txBox="1"/>
          <p:nvPr/>
        </p:nvSpPr>
        <p:spPr>
          <a:xfrm>
            <a:off x="3876942" y="6067360"/>
            <a:ext cx="988084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600">
                <a:solidFill>
                  <a:srgbClr val="BC351E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t>5,04</a:t>
            </a:r>
            <a:r>
              <a:rPr sz="1100"/>
              <a:t> </a:t>
            </a:r>
            <a:r>
              <a:rPr sz="1700"/>
              <a:t>€</a:t>
            </a:r>
          </a:p>
        </p:txBody>
      </p:sp>
      <p:sp>
        <p:nvSpPr>
          <p:cNvPr id="98" name="1,58 €"/>
          <p:cNvSpPr txBox="1"/>
          <p:nvPr/>
        </p:nvSpPr>
        <p:spPr>
          <a:xfrm>
            <a:off x="3909911" y="7792178"/>
            <a:ext cx="922146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600">
                <a:solidFill>
                  <a:srgbClr val="BC351E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t>1,58</a:t>
            </a:r>
            <a:r>
              <a:rPr sz="1100"/>
              <a:t> </a:t>
            </a:r>
            <a:r>
              <a:rPr sz="1700"/>
              <a:t>€</a:t>
            </a:r>
          </a:p>
        </p:txBody>
      </p:sp>
      <p:sp>
        <p:nvSpPr>
          <p:cNvPr id="99" name="YOUR LOGO"/>
          <p:cNvSpPr txBox="1"/>
          <p:nvPr/>
        </p:nvSpPr>
        <p:spPr>
          <a:xfrm>
            <a:off x="2381727" y="97642"/>
            <a:ext cx="2094546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600">
                <a:solidFill>
                  <a:schemeClr val="accent1">
                    <a:satOff val="-3547"/>
                    <a:lumOff val="-10352"/>
                  </a:schemeClr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t>YOUR </a:t>
            </a:r>
            <a:r>
              <a:rPr>
                <a:latin typeface="Geologica Thin Light"/>
                <a:ea typeface="Geologica Thin Light"/>
                <a:cs typeface="Geologica Thin Light"/>
                <a:sym typeface="Geologica Thin Light"/>
              </a:rPr>
              <a:t>LOGO</a:t>
            </a:r>
          </a:p>
        </p:txBody>
      </p:sp>
      <p:sp>
        <p:nvSpPr>
          <p:cNvPr id="100" name="Metal set BP + RP"/>
          <p:cNvSpPr txBox="1"/>
          <p:nvPr/>
        </p:nvSpPr>
        <p:spPr>
          <a:xfrm>
            <a:off x="674117" y="2013168"/>
            <a:ext cx="1362384" cy="28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chemeClr val="accent1">
                    <a:satOff val="-3547"/>
                    <a:lumOff val="-10352"/>
                  </a:schemeClr>
                </a:solidFill>
                <a:latin typeface="Geologica Thin ExtraLight"/>
                <a:ea typeface="Geologica Thin ExtraLight"/>
                <a:cs typeface="Geologica Thin ExtraLight"/>
                <a:sym typeface="Geologica Thin ExtraLight"/>
              </a:defRPr>
            </a:lvl1pPr>
          </a:lstStyle>
          <a:p>
            <a:r>
              <a:rPr dirty="0"/>
              <a:t>Metal set BP + RP</a:t>
            </a:r>
          </a:p>
        </p:txBody>
      </p:sp>
      <p:sp>
        <p:nvSpPr>
          <p:cNvPr id="101" name="Metal set BP + MP"/>
          <p:cNvSpPr txBox="1"/>
          <p:nvPr/>
        </p:nvSpPr>
        <p:spPr>
          <a:xfrm>
            <a:off x="655086" y="3704500"/>
            <a:ext cx="1400465" cy="28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chemeClr val="accent1">
                    <a:satOff val="-3547"/>
                    <a:lumOff val="-10352"/>
                  </a:schemeClr>
                </a:solidFill>
                <a:latin typeface="Geologica Thin ExtraLight"/>
                <a:ea typeface="Geologica Thin ExtraLight"/>
                <a:cs typeface="Geologica Thin ExtraLight"/>
                <a:sym typeface="Geologica Thin ExtraLight"/>
              </a:defRPr>
            </a:lvl1pPr>
          </a:lstStyle>
          <a:p>
            <a:r>
              <a:rPr dirty="0"/>
              <a:t>Metal set BP + MP</a:t>
            </a:r>
          </a:p>
        </p:txBody>
      </p:sp>
      <p:sp>
        <p:nvSpPr>
          <p:cNvPr id="102" name="Notebook with a ballpoint pen in box"/>
          <p:cNvSpPr txBox="1"/>
          <p:nvPr/>
        </p:nvSpPr>
        <p:spPr>
          <a:xfrm>
            <a:off x="1575836" y="6416714"/>
            <a:ext cx="224035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200">
                <a:solidFill>
                  <a:schemeClr val="accent1">
                    <a:satOff val="-3547"/>
                    <a:lumOff val="-10352"/>
                  </a:schemeClr>
                </a:solidFill>
                <a:latin typeface="Geologica Thin ExtraLight"/>
                <a:ea typeface="Geologica Thin ExtraLight"/>
                <a:cs typeface="Geologica Thin ExtraLight"/>
                <a:sym typeface="Geologica Thin ExtraLight"/>
              </a:defRPr>
            </a:pPr>
            <a:r>
              <a:rPr lang="pl-PL" b="0" i="0" dirty="0">
                <a:solidFill>
                  <a:schemeClr val="accent5">
                    <a:lumMod val="50000"/>
                  </a:schemeClr>
                </a:solidFill>
                <a:effectLst/>
                <a:latin typeface="Geologica Thin Light"/>
              </a:rPr>
              <a:t>Notatnik + długopisem w zestawie</a:t>
            </a:r>
            <a:endParaRPr lang="pl-PL" dirty="0">
              <a:solidFill>
                <a:schemeClr val="accent5">
                  <a:lumMod val="50000"/>
                </a:schemeClr>
              </a:solidFill>
              <a:latin typeface="Geologica Thin Light"/>
            </a:endParaRPr>
          </a:p>
        </p:txBody>
      </p:sp>
      <p:sp>
        <p:nvSpPr>
          <p:cNvPr id="103" name="A5 Notebook recycled cotton"/>
          <p:cNvSpPr txBox="1"/>
          <p:nvPr/>
        </p:nvSpPr>
        <p:spPr>
          <a:xfrm>
            <a:off x="1994936" y="7984400"/>
            <a:ext cx="1395573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200">
                <a:solidFill>
                  <a:schemeClr val="accent1">
                    <a:satOff val="-3547"/>
                    <a:lumOff val="-10352"/>
                  </a:schemeClr>
                </a:solidFill>
                <a:latin typeface="Geologica Thin ExtraLight"/>
                <a:ea typeface="Geologica Thin ExtraLight"/>
                <a:cs typeface="Geologica Thin ExtraLight"/>
                <a:sym typeface="Geologica Thin ExtraLight"/>
              </a:defRPr>
            </a:pPr>
            <a:r>
              <a:rPr lang="pl-PL" b="0" i="0" dirty="0">
                <a:solidFill>
                  <a:schemeClr val="accent5">
                    <a:lumMod val="50000"/>
                  </a:schemeClr>
                </a:solidFill>
                <a:effectLst/>
                <a:latin typeface="Geologica Thin Light"/>
              </a:rPr>
              <a:t>Notatnik A5, </a:t>
            </a:r>
          </a:p>
          <a:p>
            <a:pPr>
              <a:defRPr sz="1200">
                <a:solidFill>
                  <a:schemeClr val="accent1">
                    <a:satOff val="-3547"/>
                    <a:lumOff val="-10352"/>
                  </a:schemeClr>
                </a:solidFill>
                <a:latin typeface="Geologica Thin ExtraLight"/>
                <a:ea typeface="Geologica Thin ExtraLight"/>
                <a:cs typeface="Geologica Thin ExtraLight"/>
                <a:sym typeface="Geologica Thin ExtraLight"/>
              </a:defRPr>
            </a:pPr>
            <a:r>
              <a:rPr lang="pl-PL" b="0" i="0" dirty="0">
                <a:solidFill>
                  <a:schemeClr val="accent5">
                    <a:lumMod val="50000"/>
                  </a:schemeClr>
                </a:solidFill>
                <a:effectLst/>
                <a:latin typeface="Geologica Thin Light"/>
              </a:rPr>
              <a:t>bawełna z recyklingu</a:t>
            </a:r>
            <a:endParaRPr lang="pl-PL" dirty="0">
              <a:solidFill>
                <a:schemeClr val="accent5">
                  <a:lumMod val="50000"/>
                </a:schemeClr>
              </a:solidFill>
              <a:latin typeface="Geologica Thin Light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69B2C9CE6EA84C96423E834C9670F8" ma:contentTypeVersion="14" ma:contentTypeDescription="Vytvoří nový dokument" ma:contentTypeScope="" ma:versionID="ca340547eafb2a4689f1f80269c235a2">
  <xsd:schema xmlns:xsd="http://www.w3.org/2001/XMLSchema" xmlns:xs="http://www.w3.org/2001/XMLSchema" xmlns:p="http://schemas.microsoft.com/office/2006/metadata/properties" xmlns:ns2="479f79fc-0a74-470b-864a-c49bed5e19d0" xmlns:ns3="9d756bd1-4bde-4da0-8248-2210d7010869" targetNamespace="http://schemas.microsoft.com/office/2006/metadata/properties" ma:root="true" ma:fieldsID="3260f5961a4c497b3e0c8a14fe43c49d" ns2:_="" ns3:_="">
    <xsd:import namespace="479f79fc-0a74-470b-864a-c49bed5e19d0"/>
    <xsd:import namespace="9d756bd1-4bde-4da0-8248-2210d701086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SearchPropertie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9f79fc-0a74-470b-864a-c49bed5e19d0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dexed="tru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6" nillable="true" ma:displayName="Taxonomy Catch All Column" ma:hidden="true" ma:list="{9e53603e-f2cc-4df7-9963-d6fb1e85a7df}" ma:internalName="TaxCatchAll" ma:showField="CatchAllData" ma:web="479f79fc-0a74-470b-864a-c49bed5e19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756bd1-4bde-4da0-8248-2210d70108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2b6b73f7-fe91-4abb-a1f8-87e0c58ec1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479f79fc-0a74-470b-864a-c49bed5e19d0">ZSFMMZE4K5KU-1794939406-325</_dlc_DocId>
    <_dlc_DocIdUrl xmlns="479f79fc-0a74-470b-864a-c49bed5e19d0">
      <Url>https://adorepen.sharepoint.com/sites/sh-marketing/_layouts/15/DocIdRedir.aspx?ID=ZSFMMZE4K5KU-1794939406-325</Url>
      <Description>ZSFMMZE4K5KU-1794939406-325</Description>
    </_dlc_DocIdUrl>
    <lcf76f155ced4ddcb4097134ff3c332f xmlns="9d756bd1-4bde-4da0-8248-2210d7010869">
      <Terms xmlns="http://schemas.microsoft.com/office/infopath/2007/PartnerControls"/>
    </lcf76f155ced4ddcb4097134ff3c332f>
    <TaxCatchAll xmlns="479f79fc-0a74-470b-864a-c49bed5e19d0" xsi:nil="true"/>
  </documentManagement>
</p:properties>
</file>

<file path=customXml/itemProps1.xml><?xml version="1.0" encoding="utf-8"?>
<ds:datastoreItem xmlns:ds="http://schemas.openxmlformats.org/officeDocument/2006/customXml" ds:itemID="{E848D875-28C0-4968-8BC6-34407723DF2C}"/>
</file>

<file path=customXml/itemProps2.xml><?xml version="1.0" encoding="utf-8"?>
<ds:datastoreItem xmlns:ds="http://schemas.openxmlformats.org/officeDocument/2006/customXml" ds:itemID="{6B760C45-9595-441E-9C6A-6A759BA74BD0}"/>
</file>

<file path=customXml/itemProps3.xml><?xml version="1.0" encoding="utf-8"?>
<ds:datastoreItem xmlns:ds="http://schemas.openxmlformats.org/officeDocument/2006/customXml" ds:itemID="{5E5503B6-01C8-4C34-90DE-087BBB7FB349}"/>
</file>

<file path=customXml/itemProps4.xml><?xml version="1.0" encoding="utf-8"?>
<ds:datastoreItem xmlns:ds="http://schemas.openxmlformats.org/officeDocument/2006/customXml" ds:itemID="{3BE90D6C-4492-4903-A0B7-3E6EBFD9645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Vlastní</PresentationFormat>
  <Paragraphs>10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Arial</vt:lpstr>
      <vt:lpstr>Calibri</vt:lpstr>
      <vt:lpstr>Geologica Thin Light</vt:lpstr>
      <vt:lpstr>Motiv systému Office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Beáta Kačmariková</dc:creator>
  <cp:lastModifiedBy>Beáta Kačmariková</cp:lastModifiedBy>
  <cp:revision>1</cp:revision>
  <dcterms:modified xsi:type="dcterms:W3CDTF">2024-11-01T06:37:28Z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0x010100FA69B2C9CE6EA84C96423E834C9670F8</vt:lpwstr>
  </property>
  <property fmtid="{D5CDD505-2E9C-101B-9397-08002B2CF9AE}" pid="3" name="_dlc_DocIdItemGuid">
    <vt:lpwstr>d86e0f9c-89fe-469c-a5c6-2e70e6e21479</vt:lpwstr>
  </property>
</Properties>
</file>