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128016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BFBA"/>
    <a:srgbClr val="008FB3"/>
    <a:srgbClr val="FEFEFE"/>
    <a:srgbClr val="DB1689"/>
    <a:srgbClr val="1D5798"/>
    <a:srgbClr val="FCE209"/>
    <a:srgbClr val="1B1B1B"/>
    <a:srgbClr val="FEE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76D187-FF86-4589-B702-06CF7AE805EB}" v="8" dt="2024-03-28T12:03:38.282"/>
    <p1510:client id="{FC87AADE-1FC8-57A8-7B94-E288D1A52C0C}" v="264" dt="2024-03-28T12:27:01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57250" y="2095078"/>
            <a:ext cx="5143500" cy="4456853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57250" y="6723805"/>
            <a:ext cx="5143500" cy="3090756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21" indent="0" algn="ctr">
              <a:buNone/>
              <a:defRPr sz="1050"/>
            </a:lvl2pPr>
            <a:lvl3pPr marL="480043" indent="0" algn="ctr">
              <a:buNone/>
              <a:defRPr sz="945"/>
            </a:lvl3pPr>
            <a:lvl4pPr marL="720064" indent="0" algn="ctr">
              <a:buNone/>
              <a:defRPr sz="840"/>
            </a:lvl4pPr>
            <a:lvl5pPr marL="960086" indent="0" algn="ctr">
              <a:buNone/>
              <a:defRPr sz="840"/>
            </a:lvl5pPr>
            <a:lvl6pPr marL="1200107" indent="0" algn="ctr">
              <a:buNone/>
              <a:defRPr sz="840"/>
            </a:lvl6pPr>
            <a:lvl7pPr marL="1440129" indent="0" algn="ctr">
              <a:buNone/>
              <a:defRPr sz="840"/>
            </a:lvl7pPr>
            <a:lvl8pPr marL="1680150" indent="0" algn="ctr">
              <a:buNone/>
              <a:defRPr sz="840"/>
            </a:lvl8pPr>
            <a:lvl9pPr marL="1920171" indent="0" algn="ctr">
              <a:buNone/>
              <a:defRPr sz="84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07756" y="681567"/>
            <a:ext cx="1478756" cy="10848764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71487" y="681567"/>
            <a:ext cx="4350544" cy="10848764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919" y="3191512"/>
            <a:ext cx="5915025" cy="5325108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919" y="8567000"/>
            <a:ext cx="5915025" cy="280034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2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43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64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086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07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29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171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71488" y="3407834"/>
            <a:ext cx="2914650" cy="81224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71863" y="3407834"/>
            <a:ext cx="2914650" cy="81224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681568"/>
            <a:ext cx="5915025" cy="2474384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2381" y="3138171"/>
            <a:ext cx="2901255" cy="1537968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1" indent="0">
              <a:buNone/>
              <a:defRPr sz="1050" b="1"/>
            </a:lvl2pPr>
            <a:lvl3pPr marL="480043" indent="0">
              <a:buNone/>
              <a:defRPr sz="945" b="1"/>
            </a:lvl3pPr>
            <a:lvl4pPr marL="720064" indent="0">
              <a:buNone/>
              <a:defRPr sz="840" b="1"/>
            </a:lvl4pPr>
            <a:lvl5pPr marL="960086" indent="0">
              <a:buNone/>
              <a:defRPr sz="840" b="1"/>
            </a:lvl5pPr>
            <a:lvl6pPr marL="1200107" indent="0">
              <a:buNone/>
              <a:defRPr sz="840" b="1"/>
            </a:lvl6pPr>
            <a:lvl7pPr marL="1440129" indent="0">
              <a:buNone/>
              <a:defRPr sz="840" b="1"/>
            </a:lvl7pPr>
            <a:lvl8pPr marL="1680150" indent="0">
              <a:buNone/>
              <a:defRPr sz="840" b="1"/>
            </a:lvl8pPr>
            <a:lvl9pPr marL="1920171" indent="0">
              <a:buNone/>
              <a:defRPr sz="84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381" y="4676142"/>
            <a:ext cx="2901255" cy="68778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71866" y="3138171"/>
            <a:ext cx="2915543" cy="1537968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1" indent="0">
              <a:buNone/>
              <a:defRPr sz="1050" b="1"/>
            </a:lvl2pPr>
            <a:lvl3pPr marL="480043" indent="0">
              <a:buNone/>
              <a:defRPr sz="945" b="1"/>
            </a:lvl3pPr>
            <a:lvl4pPr marL="720064" indent="0">
              <a:buNone/>
              <a:defRPr sz="840" b="1"/>
            </a:lvl4pPr>
            <a:lvl5pPr marL="960086" indent="0">
              <a:buNone/>
              <a:defRPr sz="840" b="1"/>
            </a:lvl5pPr>
            <a:lvl6pPr marL="1200107" indent="0">
              <a:buNone/>
              <a:defRPr sz="840" b="1"/>
            </a:lvl6pPr>
            <a:lvl7pPr marL="1440129" indent="0">
              <a:buNone/>
              <a:defRPr sz="840" b="1"/>
            </a:lvl7pPr>
            <a:lvl8pPr marL="1680150" indent="0">
              <a:buNone/>
              <a:defRPr sz="840" b="1"/>
            </a:lvl8pPr>
            <a:lvl9pPr marL="1920171" indent="0">
              <a:buNone/>
              <a:defRPr sz="84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71866" y="4676142"/>
            <a:ext cx="2915543" cy="68778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853440"/>
            <a:ext cx="2211883" cy="29870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546" y="1843195"/>
            <a:ext cx="3471863" cy="909743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4" y="3840480"/>
            <a:ext cx="2211883" cy="7114964"/>
          </a:xfrm>
        </p:spPr>
        <p:txBody>
          <a:bodyPr/>
          <a:lstStyle>
            <a:lvl1pPr marL="0" indent="0">
              <a:buNone/>
              <a:defRPr sz="840"/>
            </a:lvl1pPr>
            <a:lvl2pPr marL="240021" indent="0">
              <a:buNone/>
              <a:defRPr sz="735"/>
            </a:lvl2pPr>
            <a:lvl3pPr marL="480043" indent="0">
              <a:buNone/>
              <a:defRPr sz="630"/>
            </a:lvl3pPr>
            <a:lvl4pPr marL="720064" indent="0">
              <a:buNone/>
              <a:defRPr sz="525"/>
            </a:lvl4pPr>
            <a:lvl5pPr marL="960086" indent="0">
              <a:buNone/>
              <a:defRPr sz="525"/>
            </a:lvl5pPr>
            <a:lvl6pPr marL="1200107" indent="0">
              <a:buNone/>
              <a:defRPr sz="525"/>
            </a:lvl6pPr>
            <a:lvl7pPr marL="1440129" indent="0">
              <a:buNone/>
              <a:defRPr sz="525"/>
            </a:lvl7pPr>
            <a:lvl8pPr marL="1680150" indent="0">
              <a:buNone/>
              <a:defRPr sz="525"/>
            </a:lvl8pPr>
            <a:lvl9pPr marL="1920171" indent="0">
              <a:buNone/>
              <a:defRPr sz="52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853440"/>
            <a:ext cx="2211883" cy="29870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15546" y="1843195"/>
            <a:ext cx="3471863" cy="9097433"/>
          </a:xfrm>
        </p:spPr>
        <p:txBody>
          <a:bodyPr/>
          <a:lstStyle>
            <a:lvl1pPr marL="0" indent="0">
              <a:buNone/>
              <a:defRPr sz="1680"/>
            </a:lvl1pPr>
            <a:lvl2pPr marL="240021" indent="0">
              <a:buNone/>
              <a:defRPr sz="1470"/>
            </a:lvl2pPr>
            <a:lvl3pPr marL="480043" indent="0">
              <a:buNone/>
              <a:defRPr sz="1260"/>
            </a:lvl3pPr>
            <a:lvl4pPr marL="720064" indent="0">
              <a:buNone/>
              <a:defRPr sz="1050"/>
            </a:lvl4pPr>
            <a:lvl5pPr marL="960086" indent="0">
              <a:buNone/>
              <a:defRPr sz="1050"/>
            </a:lvl5pPr>
            <a:lvl6pPr marL="1200107" indent="0">
              <a:buNone/>
              <a:defRPr sz="1050"/>
            </a:lvl6pPr>
            <a:lvl7pPr marL="1440129" indent="0">
              <a:buNone/>
              <a:defRPr sz="1050"/>
            </a:lvl7pPr>
            <a:lvl8pPr marL="1680150" indent="0">
              <a:buNone/>
              <a:defRPr sz="1050"/>
            </a:lvl8pPr>
            <a:lvl9pPr marL="1920171" indent="0">
              <a:buNone/>
              <a:defRPr sz="105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4" y="3840480"/>
            <a:ext cx="2211883" cy="7114964"/>
          </a:xfrm>
        </p:spPr>
        <p:txBody>
          <a:bodyPr/>
          <a:lstStyle>
            <a:lvl1pPr marL="0" indent="0">
              <a:buNone/>
              <a:defRPr sz="840"/>
            </a:lvl1pPr>
            <a:lvl2pPr marL="240021" indent="0">
              <a:buNone/>
              <a:defRPr sz="735"/>
            </a:lvl2pPr>
            <a:lvl3pPr marL="480043" indent="0">
              <a:buNone/>
              <a:defRPr sz="630"/>
            </a:lvl3pPr>
            <a:lvl4pPr marL="720064" indent="0">
              <a:buNone/>
              <a:defRPr sz="525"/>
            </a:lvl4pPr>
            <a:lvl5pPr marL="960086" indent="0">
              <a:buNone/>
              <a:defRPr sz="525"/>
            </a:lvl5pPr>
            <a:lvl6pPr marL="1200107" indent="0">
              <a:buNone/>
              <a:defRPr sz="525"/>
            </a:lvl6pPr>
            <a:lvl7pPr marL="1440129" indent="0">
              <a:buNone/>
              <a:defRPr sz="525"/>
            </a:lvl7pPr>
            <a:lvl8pPr marL="1680150" indent="0">
              <a:buNone/>
              <a:defRPr sz="525"/>
            </a:lvl8pPr>
            <a:lvl9pPr marL="1920171" indent="0">
              <a:buNone/>
              <a:defRPr sz="52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1491" y="681568"/>
            <a:ext cx="591502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1491" y="3407834"/>
            <a:ext cx="591502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71488" y="11865189"/>
            <a:ext cx="15430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28.03.2024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71716" y="11865189"/>
            <a:ext cx="231457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843463" y="11865189"/>
            <a:ext cx="15430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Písmo, Grafika, snímek obrazovky, logo&#10;&#10;Popis se vygeneroval automaticky.">
            <a:extLst>
              <a:ext uri="{FF2B5EF4-FFF2-40B4-BE49-F238E27FC236}">
                <a16:creationId xmlns:a16="http://schemas.microsoft.com/office/drawing/2014/main" id="{9113FA5B-E0EB-437C-10B3-D0D4DE635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93" y="190"/>
            <a:ext cx="2560320" cy="955853"/>
          </a:xfrm>
          <a:prstGeom prst="rect">
            <a:avLst/>
          </a:prstGeom>
        </p:spPr>
      </p:pic>
      <p:sp>
        <p:nvSpPr>
          <p:cNvPr id="11" name="Obdélník 10">
            <a:extLst>
              <a:ext uri="{FF2B5EF4-FFF2-40B4-BE49-F238E27FC236}">
                <a16:creationId xmlns:a16="http://schemas.microsoft.com/office/drawing/2014/main" id="{6F939989-9F7D-9AAC-EF62-C7501963AE58}"/>
              </a:ext>
            </a:extLst>
          </p:cNvPr>
          <p:cNvSpPr/>
          <p:nvPr/>
        </p:nvSpPr>
        <p:spPr>
          <a:xfrm>
            <a:off x="230153" y="820486"/>
            <a:ext cx="6410043" cy="960204"/>
          </a:xfrm>
          <a:prstGeom prst="rect">
            <a:avLst/>
          </a:prstGeom>
          <a:solidFill>
            <a:srgbClr val="03BF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2200" b="1" dirty="0">
                <a:solidFill>
                  <a:schemeClr val="bg1"/>
                </a:solidFill>
                <a:ea typeface="+mn-lt"/>
                <a:cs typeface="+mn-lt"/>
              </a:rPr>
              <a:t>📈 🇪🇺 EUROPE´S TOP-SELLING PEN,</a:t>
            </a:r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cs-CZ">
              <a:solidFill>
                <a:schemeClr val="bg1"/>
              </a:solidFill>
            </a:endParaRPr>
          </a:p>
          <a:p>
            <a:pPr algn="ctr"/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NOW AVAILABLE FOR AN </a:t>
            </a:r>
            <a:r>
              <a:rPr lang="cs-CZ" sz="2200" b="1" dirty="0">
                <a:solidFill>
                  <a:schemeClr val="bg1"/>
                </a:solidFill>
                <a:ea typeface="+mn-lt"/>
                <a:cs typeface="+mn-lt"/>
              </a:rPr>
              <a:t>ALL-INCLUSIVE PRICE</a:t>
            </a:r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! 🇪🇺📈</a:t>
            </a:r>
            <a:endParaRPr lang="cs-CZ" dirty="0">
              <a:solidFill>
                <a:schemeClr val="bg1"/>
              </a:solidFill>
              <a:cs typeface="Calibri" panose="020F0502020204030204"/>
            </a:endParaRPr>
          </a:p>
        </p:txBody>
      </p:sp>
      <p:pic>
        <p:nvPicPr>
          <p:cNvPr id="22" name="Obrázek 21" descr="Obsah obrázku snímek obrazovky, kniha, umění, papírnictví / kancelářské potřeby&#10;&#10;Popis se vygeneroval automaticky.">
            <a:extLst>
              <a:ext uri="{FF2B5EF4-FFF2-40B4-BE49-F238E27FC236}">
                <a16:creationId xmlns:a16="http://schemas.microsoft.com/office/drawing/2014/main" id="{EB75CE25-1BCF-48D1-0EE6-DEF97E231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372" y="24156240"/>
            <a:ext cx="3429904" cy="337279"/>
          </a:xfrm>
          <a:prstGeom prst="rect">
            <a:avLst/>
          </a:prstGeom>
        </p:spPr>
      </p:pic>
      <p:pic>
        <p:nvPicPr>
          <p:cNvPr id="25" name="Obrázek 24" descr="Obsah obrázku snímek obrazovky, kniha, umění, papírnictví / kancelářské potřeby&#10;&#10;Popis se vygeneroval automaticky.">
            <a:extLst>
              <a:ext uri="{FF2B5EF4-FFF2-40B4-BE49-F238E27FC236}">
                <a16:creationId xmlns:a16="http://schemas.microsoft.com/office/drawing/2014/main" id="{A0658D64-6A22-39AE-71E2-2FF12141F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597" y="23604447"/>
            <a:ext cx="3429904" cy="337279"/>
          </a:xfrm>
          <a:prstGeom prst="rect">
            <a:avLst/>
          </a:prstGeom>
        </p:spPr>
      </p:pic>
      <p:pic>
        <p:nvPicPr>
          <p:cNvPr id="2" name="Obrázek 1" descr="Obsah obrázku text, snímek obrazovky, Elektricky modrá, Grafika&#10;&#10;Popis se vygeneroval automaticky.">
            <a:extLst>
              <a:ext uri="{FF2B5EF4-FFF2-40B4-BE49-F238E27FC236}">
                <a16:creationId xmlns:a16="http://schemas.microsoft.com/office/drawing/2014/main" id="{11D8BB4C-5EF8-B5FC-13DB-A3FB9C986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95" y="1909150"/>
            <a:ext cx="6404170" cy="2790437"/>
          </a:xfrm>
          <a:prstGeom prst="rect">
            <a:avLst/>
          </a:prstGeom>
        </p:spPr>
      </p:pic>
      <p:pic>
        <p:nvPicPr>
          <p:cNvPr id="3" name="Obrázek 2" descr="Obsah obrázku kancelářské potřeby, papírenské zboží, Značkovací nástroje, Kancelářské nástroje&#10;&#10;Popis se vygeneroval automaticky.">
            <a:extLst>
              <a:ext uri="{FF2B5EF4-FFF2-40B4-BE49-F238E27FC236}">
                <a16:creationId xmlns:a16="http://schemas.microsoft.com/office/drawing/2014/main" id="{C5A2B00B-6881-EEF3-6289-ABDF41323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283" y="5584817"/>
            <a:ext cx="6414190" cy="2778103"/>
          </a:xfrm>
          <a:prstGeom prst="rect">
            <a:avLst/>
          </a:prstGeom>
        </p:spPr>
      </p:pic>
      <p:pic>
        <p:nvPicPr>
          <p:cNvPr id="7" name="Obrázek 6" descr="Obsah obrázku text, kancelářské potřeby, papírenské zboží, pero&#10;&#10;Popis se vygeneroval automaticky.">
            <a:extLst>
              <a:ext uri="{FF2B5EF4-FFF2-40B4-BE49-F238E27FC236}">
                <a16:creationId xmlns:a16="http://schemas.microsoft.com/office/drawing/2014/main" id="{CCBB6F8B-F434-43A8-E466-BC93F06D3C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361" y="8500993"/>
            <a:ext cx="6395705" cy="2787346"/>
          </a:xfrm>
          <a:prstGeom prst="rect">
            <a:avLst/>
          </a:prstGeom>
        </p:spPr>
      </p:pic>
      <p:pic>
        <p:nvPicPr>
          <p:cNvPr id="8" name="Obrázek 7" descr="Obsah obrázku snímek obrazovky, řada/pruh, diagram, design&#10;&#10;Popis se vygeneroval automaticky.">
            <a:extLst>
              <a:ext uri="{FF2B5EF4-FFF2-40B4-BE49-F238E27FC236}">
                <a16:creationId xmlns:a16="http://schemas.microsoft.com/office/drawing/2014/main" id="{10095107-619D-E4B3-FDC1-935E3ECDCE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6580" y="23899820"/>
            <a:ext cx="3428835" cy="763254"/>
          </a:xfrm>
          <a:prstGeom prst="rect">
            <a:avLst/>
          </a:prstGeom>
        </p:spPr>
      </p:pic>
      <p:pic>
        <p:nvPicPr>
          <p:cNvPr id="9" name="Obrázek 8" descr="Obsah obrázku snímek obrazovky, řada/pruh, diagram, design&#10;&#10;Popis se vygeneroval automaticky.">
            <a:extLst>
              <a:ext uri="{FF2B5EF4-FFF2-40B4-BE49-F238E27FC236}">
                <a16:creationId xmlns:a16="http://schemas.microsoft.com/office/drawing/2014/main" id="{2CB70317-0175-C3A3-EAF9-C671A2AF01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5767" y="11463320"/>
            <a:ext cx="4926134" cy="1096003"/>
          </a:xfrm>
          <a:prstGeom prst="rect">
            <a:avLst/>
          </a:prstGeom>
        </p:spPr>
      </p:pic>
      <p:sp>
        <p:nvSpPr>
          <p:cNvPr id="44" name="TextovéPole 43">
            <a:extLst>
              <a:ext uri="{FF2B5EF4-FFF2-40B4-BE49-F238E27FC236}">
                <a16:creationId xmlns:a16="http://schemas.microsoft.com/office/drawing/2014/main" id="{B952515B-87C7-54C6-ED2D-DBBFCB9088A3}"/>
              </a:ext>
            </a:extLst>
          </p:cNvPr>
          <p:cNvSpPr txBox="1"/>
          <p:nvPr/>
        </p:nvSpPr>
        <p:spPr>
          <a:xfrm>
            <a:off x="1289865" y="11477320"/>
            <a:ext cx="110163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3000" b="1" dirty="0">
                <a:solidFill>
                  <a:schemeClr val="bg1"/>
                </a:solidFill>
                <a:cs typeface="Calibri"/>
              </a:rPr>
              <a:t>250</a:t>
            </a:r>
            <a:endParaRPr lang="cs-CZ" sz="3000" dirty="0">
              <a:solidFill>
                <a:schemeClr val="bg1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7C5B6E9-BEEE-22BD-FF01-B54600CFE112}"/>
              </a:ext>
            </a:extLst>
          </p:cNvPr>
          <p:cNvSpPr txBox="1"/>
          <p:nvPr/>
        </p:nvSpPr>
        <p:spPr>
          <a:xfrm>
            <a:off x="2999814" y="11477319"/>
            <a:ext cx="110163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3000" b="1" dirty="0">
                <a:solidFill>
                  <a:schemeClr val="bg1"/>
                </a:solidFill>
                <a:cs typeface="Calibri"/>
              </a:rPr>
              <a:t>500</a:t>
            </a:r>
            <a:endParaRPr lang="cs-CZ" sz="3000" dirty="0">
              <a:solidFill>
                <a:schemeClr val="bg1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CD9791E-EED1-0858-0BE2-E39065F7C6B4}"/>
              </a:ext>
            </a:extLst>
          </p:cNvPr>
          <p:cNvSpPr txBox="1"/>
          <p:nvPr/>
        </p:nvSpPr>
        <p:spPr>
          <a:xfrm>
            <a:off x="4626515" y="11477319"/>
            <a:ext cx="110163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3000" b="1" dirty="0">
                <a:solidFill>
                  <a:schemeClr val="bg1"/>
                </a:solidFill>
                <a:cs typeface="Calibri"/>
              </a:rPr>
              <a:t>1 000</a:t>
            </a:r>
            <a:endParaRPr lang="cs-CZ" sz="30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2EE0B8C8-8A30-6A99-C6BF-63E093E52F9E}"/>
              </a:ext>
            </a:extLst>
          </p:cNvPr>
          <p:cNvSpPr txBox="1"/>
          <p:nvPr/>
        </p:nvSpPr>
        <p:spPr>
          <a:xfrm>
            <a:off x="1114337" y="12013415"/>
            <a:ext cx="223847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cs typeface="Calibri"/>
              </a:rPr>
              <a:t>89,00 €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A0CD8D5-04FF-47CE-5456-4FD15E15EC41}"/>
              </a:ext>
            </a:extLst>
          </p:cNvPr>
          <p:cNvSpPr txBox="1"/>
          <p:nvPr/>
        </p:nvSpPr>
        <p:spPr>
          <a:xfrm>
            <a:off x="2805790" y="12013415"/>
            <a:ext cx="223847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cs typeface="Calibri"/>
              </a:rPr>
              <a:t>138,00 €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E615F9F4-F11E-8C87-60A2-F8CE173EF772}"/>
              </a:ext>
            </a:extLst>
          </p:cNvPr>
          <p:cNvSpPr txBox="1"/>
          <p:nvPr/>
        </p:nvSpPr>
        <p:spPr>
          <a:xfrm>
            <a:off x="4552781" y="12013414"/>
            <a:ext cx="223847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cs typeface="Calibri"/>
              </a:rPr>
              <a:t>224,00 €</a:t>
            </a:r>
          </a:p>
        </p:txBody>
      </p:sp>
      <p:pic>
        <p:nvPicPr>
          <p:cNvPr id="19" name="Obrázek 18" descr="Obsah obrázku Grafika, text, Písmo, design&#10;&#10;Popis se vygeneroval automaticky.">
            <a:extLst>
              <a:ext uri="{FF2B5EF4-FFF2-40B4-BE49-F238E27FC236}">
                <a16:creationId xmlns:a16="http://schemas.microsoft.com/office/drawing/2014/main" id="{2041E414-025F-FD6A-04E1-7469719728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9105" y="4811674"/>
            <a:ext cx="4510217" cy="645662"/>
          </a:xfrm>
          <a:prstGeom prst="rect">
            <a:avLst/>
          </a:prstGeom>
        </p:spPr>
      </p:pic>
      <p:sp>
        <p:nvSpPr>
          <p:cNvPr id="20" name="TextovéPole 19">
            <a:extLst>
              <a:ext uri="{FF2B5EF4-FFF2-40B4-BE49-F238E27FC236}">
                <a16:creationId xmlns:a16="http://schemas.microsoft.com/office/drawing/2014/main" id="{29615119-70E9-1362-664A-66886671D039}"/>
              </a:ext>
            </a:extLst>
          </p:cNvPr>
          <p:cNvSpPr txBox="1"/>
          <p:nvPr/>
        </p:nvSpPr>
        <p:spPr>
          <a:xfrm>
            <a:off x="1188265" y="4896281"/>
            <a:ext cx="146209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cs typeface="Calibri"/>
              </a:rPr>
              <a:t>1000</a:t>
            </a:r>
            <a:r>
              <a:rPr lang="cs-CZ" sz="1200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cs-CZ" sz="1400" b="1" dirty="0" err="1">
                <a:solidFill>
                  <a:schemeClr val="bg1"/>
                </a:solidFill>
                <a:cs typeface="Calibri"/>
              </a:rPr>
              <a:t>pcs</a:t>
            </a:r>
            <a:endParaRPr lang="cs-CZ" sz="14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E1566C1C-4E9C-7C0C-73B7-B1288A86560B}"/>
              </a:ext>
            </a:extLst>
          </p:cNvPr>
          <p:cNvSpPr txBox="1"/>
          <p:nvPr/>
        </p:nvSpPr>
        <p:spPr>
          <a:xfrm>
            <a:off x="4848394" y="4914766"/>
            <a:ext cx="110163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cs typeface="Calibri"/>
              </a:rPr>
              <a:t>224</a:t>
            </a:r>
            <a:r>
              <a:rPr lang="cs-CZ" sz="1200" b="1" dirty="0">
                <a:solidFill>
                  <a:schemeClr val="bg1"/>
                </a:solidFill>
                <a:cs typeface="Calibri"/>
              </a:rPr>
              <a:t> </a:t>
            </a:r>
            <a:r>
              <a:rPr lang="cs-CZ" sz="1600" b="1" dirty="0">
                <a:solidFill>
                  <a:schemeClr val="bg1"/>
                </a:solidFill>
                <a:cs typeface="Calibri"/>
              </a:rPr>
              <a:t>€</a:t>
            </a:r>
            <a:endParaRPr lang="cs-CZ" sz="160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46659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Vlastní</PresentationFormat>
  <Paragraphs>0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/>
  <cp:revision>1013</cp:revision>
  <dcterms:created xsi:type="dcterms:W3CDTF">2023-11-16T12:04:19Z</dcterms:created>
  <dcterms:modified xsi:type="dcterms:W3CDTF">2024-03-28T12:28:14Z</dcterms:modified>
</cp:coreProperties>
</file>