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31496000" cy="44551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1pPr>
    <a:lvl2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2pPr>
    <a:lvl3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3pPr>
    <a:lvl4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4pPr>
    <a:lvl5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5pPr>
    <a:lvl6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6pPr>
    <a:lvl7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7pPr>
    <a:lvl8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8pPr>
    <a:lvl9pPr marL="0" marR="0" indent="0" algn="ctr" defTabSz="2681346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7600" u="none" kumimoji="0" normalizeH="0">
        <a:ln>
          <a:noFill/>
        </a:ln>
        <a:solidFill>
          <a:srgbClr val="000000"/>
        </a:solidFill>
        <a:effectLst/>
        <a:uFillTx/>
        <a:latin typeface="Avenir Next Demi Bold"/>
        <a:ea typeface="Avenir Next Demi Bold"/>
        <a:cs typeface="Avenir Next Demi Bold"/>
        <a:sym typeface="Avenir Next Demi Bold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5E6"/>
          </a:solidFill>
        </a:fill>
      </a:tcStyle>
    </a:wholeTbl>
    <a:band2H>
      <a:tcTxStyle b="def" i="def"/>
      <a:tcStyle>
        <a:tcBdr/>
        <a:fill>
          <a:solidFill>
            <a:srgbClr val="E6EBF3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E4CA"/>
          </a:solidFill>
        </a:fill>
      </a:tcStyle>
    </a:wholeTbl>
    <a:band2H>
      <a:tcTxStyle b="def" i="def"/>
      <a:tcStyle>
        <a:tcBdr/>
        <a:fill>
          <a:solidFill>
            <a:srgbClr val="E7F2E6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CCBD6"/>
          </a:solidFill>
        </a:fill>
      </a:tcStyle>
    </a:wholeTbl>
    <a:band2H>
      <a:tcTxStyle b="def" i="def"/>
      <a:tcStyle>
        <a:tcBdr/>
        <a:fill>
          <a:solidFill>
            <a:srgbClr val="F6E7EC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venir Next Demi Bold"/>
          <a:ea typeface="Avenir Next Demi Bold"/>
          <a:cs typeface="Avenir Next Demi Bold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ázev prezentace"/>
          <p:cNvSpPr txBox="1"/>
          <p:nvPr>
            <p:ph type="title" hasCustomPrompt="1"/>
          </p:nvPr>
        </p:nvSpPr>
        <p:spPr>
          <a:xfrm>
            <a:off x="4523085" y="18608124"/>
            <a:ext cx="22449830" cy="3987049"/>
          </a:xfrm>
          <a:prstGeom prst="rect">
            <a:avLst/>
          </a:prstGeom>
        </p:spPr>
        <p:txBody>
          <a:bodyPr/>
          <a:lstStyle/>
          <a:p>
            <a:pPr/>
            <a:r>
              <a:t>Název prezentace</a:t>
            </a:r>
          </a:p>
        </p:txBody>
      </p:sp>
      <p:sp>
        <p:nvSpPr>
          <p:cNvPr id="12" name="Text úrovně 1…"/>
          <p:cNvSpPr txBox="1"/>
          <p:nvPr>
            <p:ph type="body" sz="quarter" idx="1" hasCustomPrompt="1"/>
          </p:nvPr>
        </p:nvSpPr>
        <p:spPr>
          <a:xfrm>
            <a:off x="4523085" y="27725287"/>
            <a:ext cx="22449830" cy="713306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4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Autor a datum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" name="Text úrovně 1…"/>
          <p:cNvSpPr txBox="1"/>
          <p:nvPr>
            <p:ph type="body" sz="quarter" idx="21" hasCustomPrompt="1"/>
          </p:nvPr>
        </p:nvSpPr>
        <p:spPr>
          <a:xfrm>
            <a:off x="4523085" y="22406322"/>
            <a:ext cx="22449830" cy="2582032"/>
          </a:xfrm>
          <a:prstGeom prst="rect">
            <a:avLst/>
          </a:prstGeom>
        </p:spPr>
        <p:txBody>
          <a:bodyPr numCol="1" spcCol="38100"/>
          <a:lstStyle>
            <a:lvl1pPr marL="0" indent="0" algn="ctr" defTabSz="1850128">
              <a:spcBef>
                <a:spcPts val="0"/>
              </a:spcBef>
              <a:buClrTx/>
              <a:buSzTx/>
              <a:buNone/>
              <a:defRPr sz="14075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Podtitul prezentace</a:t>
            </a:r>
          </a:p>
        </p:txBody>
      </p:sp>
      <p:sp>
        <p:nvSpPr>
          <p:cNvPr id="14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ý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 úrovně 1…"/>
          <p:cNvSpPr txBox="1"/>
          <p:nvPr>
            <p:ph type="body" sz="quarter" idx="1" hasCustomPrompt="1"/>
          </p:nvPr>
        </p:nvSpPr>
        <p:spPr>
          <a:xfrm>
            <a:off x="4523085" y="20291860"/>
            <a:ext cx="22449830" cy="40111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>
              <a:spcBef>
                <a:spcPts val="0"/>
              </a:spcBef>
              <a:buClrTx/>
              <a:buSzTx/>
              <a:buNone/>
              <a:defRPr spc="-809" sz="270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Výpis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ůležitý fa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 úrovně 1…"/>
          <p:cNvSpPr txBox="1"/>
          <p:nvPr>
            <p:ph type="body" sz="quarter" idx="1" hasCustomPrompt="1"/>
          </p:nvPr>
        </p:nvSpPr>
        <p:spPr>
          <a:xfrm>
            <a:off x="4523085" y="19242027"/>
            <a:ext cx="22449830" cy="4613093"/>
          </a:xfrm>
          <a:prstGeom prst="rect">
            <a:avLst/>
          </a:prstGeom>
        </p:spPr>
        <p:txBody>
          <a:bodyPr numCol="1" spcCol="38100" anchor="b"/>
          <a:lstStyle>
            <a:lvl1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  <a:lvl2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2pPr>
            <a:lvl3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3pPr>
            <a:lvl4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4pPr>
            <a:lvl5pPr marL="0" indent="0" algn="ctr" defTabSz="7920086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1452" sz="72600">
                <a:gradFill flip="none" rotWithShape="1">
                  <a:gsLst>
                    <a:gs pos="0">
                      <a:srgbClr val="1E98FD"/>
                    </a:gs>
                    <a:gs pos="100000">
                      <a:srgbClr val="FF00F7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Více o faktu"/>
          <p:cNvSpPr txBox="1"/>
          <p:nvPr>
            <p:ph type="body" sz="quarter" idx="21" hasCustomPrompt="1"/>
          </p:nvPr>
        </p:nvSpPr>
        <p:spPr>
          <a:xfrm>
            <a:off x="4523085" y="23985641"/>
            <a:ext cx="22449830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18911">
              <a:spcBef>
                <a:spcPts val="0"/>
              </a:spcBef>
              <a:buClrTx/>
              <a:buSzTx/>
              <a:buNone/>
              <a:defRPr sz="532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Více o faktu</a:t>
            </a:r>
          </a:p>
        </p:txBody>
      </p:sp>
      <p:sp>
        <p:nvSpPr>
          <p:cNvPr id="10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á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 úrovně 1…"/>
          <p:cNvSpPr txBox="1"/>
          <p:nvPr>
            <p:ph type="body" sz="quarter" idx="1" hasCustomPrompt="1"/>
          </p:nvPr>
        </p:nvSpPr>
        <p:spPr>
          <a:xfrm>
            <a:off x="4523085" y="26692063"/>
            <a:ext cx="22449830" cy="855706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56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Zdroj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Text úrovně 1…"/>
          <p:cNvSpPr txBox="1"/>
          <p:nvPr>
            <p:ph type="body" sz="quarter" idx="21" hasCustomPrompt="1"/>
          </p:nvPr>
        </p:nvSpPr>
        <p:spPr>
          <a:xfrm>
            <a:off x="4523085" y="20512175"/>
            <a:ext cx="22449830" cy="3525326"/>
          </a:xfrm>
          <a:prstGeom prst="rect">
            <a:avLst/>
          </a:prstGeom>
        </p:spPr>
        <p:txBody>
          <a:bodyPr numCol="1" spcCol="38100" anchor="ctr"/>
          <a:lstStyle/>
          <a:p>
            <a:pPr lvl="4" marL="0" indent="1097280" algn="ctr" defTabSz="3168113">
              <a:lnSpc>
                <a:spcPct val="80000"/>
              </a:lnSpc>
              <a:spcBef>
                <a:spcPts val="0"/>
              </a:spcBef>
              <a:buClrTx/>
              <a:buSzTx/>
              <a:buNone/>
              <a:defRPr spc="-240" sz="108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„Význačný citát“
</a:t>
            </a:r>
          </a:p>
        </p:txBody>
      </p:sp>
      <p:sp>
        <p:nvSpPr>
          <p:cNvPr id="117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ografie - 3 na výšk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988149250_2145x1620.jpg"/>
          <p:cNvSpPr/>
          <p:nvPr>
            <p:ph type="pic" sz="quarter" idx="21"/>
          </p:nvPr>
        </p:nvSpPr>
        <p:spPr>
          <a:xfrm>
            <a:off x="15748000" y="20174390"/>
            <a:ext cx="12530139" cy="946332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5" name="1169517375_2880x1920.jpg"/>
          <p:cNvSpPr/>
          <p:nvPr>
            <p:ph type="pic" sz="quarter" idx="22"/>
          </p:nvPr>
        </p:nvSpPr>
        <p:spPr>
          <a:xfrm>
            <a:off x="15748000" y="14581511"/>
            <a:ext cx="12530139" cy="8353427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6" name="184386109_2439x1626.jpg"/>
          <p:cNvSpPr/>
          <p:nvPr>
            <p:ph type="pic" sz="half" idx="23"/>
          </p:nvPr>
        </p:nvSpPr>
        <p:spPr>
          <a:xfrm>
            <a:off x="-1102425" y="15227597"/>
            <a:ext cx="21144609" cy="14096407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7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1169517375_2880x1920.jpg"/>
          <p:cNvSpPr/>
          <p:nvPr>
            <p:ph type="pic" sz="half" idx="21"/>
          </p:nvPr>
        </p:nvSpPr>
        <p:spPr>
          <a:xfrm>
            <a:off x="3217861" y="13922375"/>
            <a:ext cx="25060278" cy="16706852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3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ázev a 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1169517375_2880x1920.jpg"/>
          <p:cNvSpPr/>
          <p:nvPr>
            <p:ph type="pic" sz="half" idx="21"/>
          </p:nvPr>
        </p:nvSpPr>
        <p:spPr>
          <a:xfrm>
            <a:off x="3217861" y="13922375"/>
            <a:ext cx="25060278" cy="16706852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" name="Text úrovně 1…"/>
          <p:cNvSpPr txBox="1"/>
          <p:nvPr>
            <p:ph type="body" sz="quarter" idx="1" hasCustomPrompt="1"/>
          </p:nvPr>
        </p:nvSpPr>
        <p:spPr>
          <a:xfrm>
            <a:off x="4523085" y="27731631"/>
            <a:ext cx="22449830" cy="713306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4400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Autor a datum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3" name="Název prezentace"/>
          <p:cNvSpPr txBox="1"/>
          <p:nvPr>
            <p:ph type="title" hasCustomPrompt="1"/>
          </p:nvPr>
        </p:nvSpPr>
        <p:spPr>
          <a:xfrm>
            <a:off x="4523085" y="18608124"/>
            <a:ext cx="22449830" cy="3980931"/>
          </a:xfrm>
          <a:prstGeom prst="rect">
            <a:avLst/>
          </a:prstGeom>
        </p:spPr>
        <p:txBody>
          <a:bodyPr/>
          <a:lstStyle>
            <a:lvl1pPr defTabSz="7920283"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Název prezentace</a:t>
            </a:r>
          </a:p>
        </p:txBody>
      </p:sp>
      <p:sp>
        <p:nvSpPr>
          <p:cNvPr id="24" name="Text úrovně 1…"/>
          <p:cNvSpPr txBox="1"/>
          <p:nvPr>
            <p:ph type="body" sz="quarter" idx="22" hasCustomPrompt="1"/>
          </p:nvPr>
        </p:nvSpPr>
        <p:spPr>
          <a:xfrm>
            <a:off x="4523085" y="22406322"/>
            <a:ext cx="22449830" cy="2584343"/>
          </a:xfrm>
          <a:prstGeom prst="rect">
            <a:avLst/>
          </a:prstGeom>
        </p:spPr>
        <p:txBody>
          <a:bodyPr numCol="1" spcCol="38100"/>
          <a:lstStyle>
            <a:lvl1pPr marL="0" indent="0" algn="ctr" defTabSz="1850128">
              <a:spcBef>
                <a:spcPts val="0"/>
              </a:spcBef>
              <a:buClrTx/>
              <a:buSzTx/>
              <a:buNone/>
              <a:defRPr sz="14075">
                <a:solidFill>
                  <a:srgbClr val="FFFFFF"/>
                </a:solidFill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Podtitul prezentace</a:t>
            </a:r>
          </a:p>
        </p:txBody>
      </p:sp>
      <p:sp>
        <p:nvSpPr>
          <p:cNvPr id="2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lternativní název a 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184386109_2439x1626.jpg"/>
          <p:cNvSpPr/>
          <p:nvPr>
            <p:ph type="pic" sz="half" idx="21"/>
          </p:nvPr>
        </p:nvSpPr>
        <p:spPr>
          <a:xfrm>
            <a:off x="11401607" y="15201492"/>
            <a:ext cx="21222923" cy="14148615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3" name="Název snímku"/>
          <p:cNvSpPr txBox="1"/>
          <p:nvPr>
            <p:ph type="title" hasCustomPrompt="1"/>
          </p:nvPr>
        </p:nvSpPr>
        <p:spPr>
          <a:xfrm>
            <a:off x="4523085" y="19220456"/>
            <a:ext cx="9919694" cy="3288959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Název snímku</a:t>
            </a:r>
          </a:p>
        </p:txBody>
      </p:sp>
      <p:sp>
        <p:nvSpPr>
          <p:cNvPr id="34" name="Text úrovně 1…"/>
          <p:cNvSpPr txBox="1"/>
          <p:nvPr>
            <p:ph type="body" sz="quarter" idx="1" hasCustomPrompt="1"/>
          </p:nvPr>
        </p:nvSpPr>
        <p:spPr>
          <a:xfrm>
            <a:off x="4523085" y="22262746"/>
            <a:ext cx="9919694" cy="5821295"/>
          </a:xfrm>
          <a:prstGeom prst="rect">
            <a:avLst/>
          </a:prstGeom>
        </p:spPr>
        <p:txBody>
          <a:bodyPr numCol="1" spcCol="38100"/>
          <a:lstStyle>
            <a:lvl1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2681346">
              <a:spcBef>
                <a:spcPts val="0"/>
              </a:spcBef>
              <a:buClrTx/>
              <a:buSzTx/>
              <a:buNone/>
              <a:defRPr sz="174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Podtitul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ázev a 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Název snímku"/>
          <p:cNvSpPr txBox="1"/>
          <p:nvPr>
            <p:ph type="title" hasCustomPrompt="1"/>
          </p:nvPr>
        </p:nvSpPr>
        <p:spPr>
          <a:xfrm>
            <a:off x="4523085" y="16062940"/>
            <a:ext cx="22449830" cy="1600633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solidFill>
                  <a:srgbClr val="000000"/>
                </a:solidFill>
              </a:defRPr>
            </a:lvl1pPr>
          </a:lstStyle>
          <a:p>
            <a:pPr/>
            <a:r>
              <a:t>Název snímku</a:t>
            </a:r>
          </a:p>
        </p:txBody>
      </p:sp>
      <p:sp>
        <p:nvSpPr>
          <p:cNvPr id="43" name="Text úrovně 1…"/>
          <p:cNvSpPr txBox="1"/>
          <p:nvPr>
            <p:ph type="body" sz="quarter" idx="1" hasCustomPrompt="1"/>
          </p:nvPr>
        </p:nvSpPr>
        <p:spPr>
          <a:xfrm>
            <a:off x="4523085" y="17420370"/>
            <a:ext cx="22449830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Podtitul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Text úrovně 1…"/>
          <p:cNvSpPr txBox="1"/>
          <p:nvPr>
            <p:ph type="body" sz="quarter" idx="21" hasCustomPrompt="1"/>
          </p:nvPr>
        </p:nvSpPr>
        <p:spPr>
          <a:xfrm>
            <a:off x="4523085" y="19613145"/>
            <a:ext cx="22449830" cy="866668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Text s odrážkami na snímku</a:t>
            </a:r>
          </a:p>
        </p:txBody>
      </p:sp>
      <p:sp>
        <p:nvSpPr>
          <p:cNvPr id="4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dráž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úrovně 1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s odrážkami na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ázev, odrážky, fot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988149250_2145x1620.jpg"/>
          <p:cNvSpPr/>
          <p:nvPr>
            <p:ph type="pic" sz="quarter" idx="21"/>
          </p:nvPr>
        </p:nvSpPr>
        <p:spPr>
          <a:xfrm>
            <a:off x="13685747" y="15227597"/>
            <a:ext cx="18664687" cy="14096407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61" name="Název snímku"/>
          <p:cNvSpPr txBox="1"/>
          <p:nvPr>
            <p:ph type="title" hasCustomPrompt="1"/>
          </p:nvPr>
        </p:nvSpPr>
        <p:spPr>
          <a:xfrm>
            <a:off x="4523085" y="16089044"/>
            <a:ext cx="9919694" cy="1592374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gradFill flip="none" rotWithShape="1">
                  <a:gsLst>
                    <a:gs pos="0">
                      <a:srgbClr val="5E03FF"/>
                    </a:gs>
                    <a:gs pos="100000">
                      <a:srgbClr val="FF00F7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Název snímku</a:t>
            </a:r>
          </a:p>
        </p:txBody>
      </p:sp>
      <p:sp>
        <p:nvSpPr>
          <p:cNvPr id="62" name="Text úrovně 1…"/>
          <p:cNvSpPr txBox="1"/>
          <p:nvPr>
            <p:ph type="body" sz="quarter" idx="1" hasCustomPrompt="1"/>
          </p:nvPr>
        </p:nvSpPr>
        <p:spPr>
          <a:xfrm>
            <a:off x="4523085" y="19613145"/>
            <a:ext cx="9919694" cy="866668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Text s odrážkami na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Podtitul snímku"/>
          <p:cNvSpPr txBox="1"/>
          <p:nvPr>
            <p:ph type="body" sz="quarter" idx="22" hasCustomPrompt="1"/>
          </p:nvPr>
        </p:nvSpPr>
        <p:spPr>
          <a:xfrm>
            <a:off x="4523085" y="17420370"/>
            <a:ext cx="9919694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825854">
              <a:spcBef>
                <a:spcPts val="0"/>
              </a:spcBef>
              <a:buClrTx/>
              <a:buSzTx/>
              <a:buNone/>
              <a:defRPr sz="5312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</a:lstStyle>
          <a:p>
            <a:pPr/>
            <a:r>
              <a:t>Podtitul snímku</a:t>
            </a:r>
          </a:p>
        </p:txBody>
      </p:sp>
      <p:sp>
        <p:nvSpPr>
          <p:cNvPr id="64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ddí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Název oddílu"/>
          <p:cNvSpPr txBox="1"/>
          <p:nvPr>
            <p:ph type="title" hasCustomPrompt="1"/>
          </p:nvPr>
        </p:nvSpPr>
        <p:spPr>
          <a:xfrm>
            <a:off x="4523085" y="18608124"/>
            <a:ext cx="22449830" cy="3980931"/>
          </a:xfrm>
          <a:prstGeom prst="rect">
            <a:avLst/>
          </a:prstGeom>
        </p:spPr>
        <p:txBody>
          <a:bodyPr/>
          <a:lstStyle>
            <a:lvl1pPr defTabSz="2681346">
              <a:defRPr>
                <a:gradFill flip="none" rotWithShape="1">
                  <a:gsLst>
                    <a:gs pos="0">
                      <a:srgbClr val="FF00D8"/>
                    </a:gs>
                    <a:gs pos="100000">
                      <a:srgbClr val="FF542E"/>
                    </a:gs>
                  </a:gsLst>
                  <a:lin ang="3960000" scaled="0"/>
                </a:gradFill>
              </a:defRPr>
            </a:lvl1pPr>
          </a:lstStyle>
          <a:p>
            <a:pPr/>
            <a:r>
              <a:t>Název oddílu</a:t>
            </a:r>
          </a:p>
        </p:txBody>
      </p:sp>
      <p:sp>
        <p:nvSpPr>
          <p:cNvPr id="7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Jen náze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Název snímku"/>
          <p:cNvSpPr txBox="1"/>
          <p:nvPr>
            <p:ph type="title" hasCustomPrompt="1"/>
          </p:nvPr>
        </p:nvSpPr>
        <p:spPr>
          <a:xfrm>
            <a:off x="4523085" y="16062940"/>
            <a:ext cx="22449830" cy="1600633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solidFill>
                  <a:srgbClr val="000000"/>
                </a:solidFill>
              </a:defRPr>
            </a:lvl1pPr>
          </a:lstStyle>
          <a:p>
            <a:pPr/>
            <a:r>
              <a:t>Název snímku</a:t>
            </a:r>
          </a:p>
        </p:txBody>
      </p:sp>
      <p:sp>
        <p:nvSpPr>
          <p:cNvPr id="80" name="Text úrovně 1…"/>
          <p:cNvSpPr txBox="1"/>
          <p:nvPr>
            <p:ph type="body" sz="quarter" idx="1" hasCustomPrompt="1"/>
          </p:nvPr>
        </p:nvSpPr>
        <p:spPr>
          <a:xfrm>
            <a:off x="4523085" y="17420370"/>
            <a:ext cx="22449830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Podtitul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o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Název programu"/>
          <p:cNvSpPr txBox="1"/>
          <p:nvPr>
            <p:ph type="title" hasCustomPrompt="1"/>
          </p:nvPr>
        </p:nvSpPr>
        <p:spPr>
          <a:xfrm>
            <a:off x="4523085" y="16062940"/>
            <a:ext cx="22449830" cy="1605425"/>
          </a:xfrm>
          <a:prstGeom prst="rect">
            <a:avLst/>
          </a:prstGeom>
        </p:spPr>
        <p:txBody>
          <a:bodyPr/>
          <a:lstStyle>
            <a:lvl1pPr defTabSz="2681346">
              <a:lnSpc>
                <a:spcPct val="80000"/>
              </a:lnSpc>
              <a:defRPr spc="-809" sz="27000">
                <a:solidFill>
                  <a:srgbClr val="000000"/>
                </a:solidFill>
              </a:defRPr>
            </a:lvl1pPr>
          </a:lstStyle>
          <a:p>
            <a:pPr/>
            <a:r>
              <a:t>Název programu</a:t>
            </a:r>
          </a:p>
        </p:txBody>
      </p:sp>
      <p:sp>
        <p:nvSpPr>
          <p:cNvPr id="89" name="Text úrovně 1…"/>
          <p:cNvSpPr txBox="1"/>
          <p:nvPr>
            <p:ph type="body" sz="quarter" idx="1" hasCustomPrompt="1"/>
          </p:nvPr>
        </p:nvSpPr>
        <p:spPr>
          <a:xfrm>
            <a:off x="4523085" y="17420370"/>
            <a:ext cx="22449830" cy="1044180"/>
          </a:xfrm>
          <a:prstGeom prst="rect">
            <a:avLst/>
          </a:prstGeom>
        </p:spPr>
        <p:txBody>
          <a:bodyPr numCol="1" spcCol="38100"/>
          <a:lstStyle>
            <a:lvl1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1pPr>
            <a:lvl2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2pPr>
            <a:lvl3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3pPr>
            <a:lvl4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4pPr>
            <a:lvl5pPr marL="0" indent="0" algn="ctr" defTabSz="1072538">
              <a:spcBef>
                <a:spcPts val="0"/>
              </a:spcBef>
              <a:buClrTx/>
              <a:buSzTx/>
              <a:buNone/>
              <a:defRPr sz="6900">
                <a:latin typeface="Avenir Next Medium"/>
                <a:ea typeface="Avenir Next Medium"/>
                <a:cs typeface="Avenir Next Medium"/>
                <a:sym typeface="Avenir Next Medium"/>
              </a:defRPr>
            </a:lvl5pPr>
          </a:lstStyle>
          <a:p>
            <a:pPr/>
            <a:r>
              <a:t>Program – podtitul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Text úrovně 1…"/>
          <p:cNvSpPr txBox="1"/>
          <p:nvPr>
            <p:ph type="body" sz="quarter" idx="21" hasCustomPrompt="1"/>
          </p:nvPr>
        </p:nvSpPr>
        <p:spPr>
          <a:xfrm>
            <a:off x="4523085" y="19613145"/>
            <a:ext cx="22449830" cy="8666681"/>
          </a:xfrm>
          <a:prstGeom prst="rect">
            <a:avLst/>
          </a:prstGeom>
        </p:spPr>
        <p:txBody>
          <a:bodyPr numCol="1" spcCol="38100"/>
          <a:lstStyle>
            <a:lvl1pPr marL="0" indent="0" defTabSz="2681346">
              <a:buClrTx/>
              <a:buSzTx/>
              <a:buNone/>
              <a:defRPr spc="-200" sz="17400"/>
            </a:lvl1pPr>
          </a:lstStyle>
          <a:p>
            <a:pPr/>
            <a:r>
              <a:t>Body programu</a:t>
            </a:r>
          </a:p>
        </p:txBody>
      </p:sp>
      <p:sp>
        <p:nvSpPr>
          <p:cNvPr id="9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úrovně 1…"/>
          <p:cNvSpPr txBox="1"/>
          <p:nvPr>
            <p:ph type="body" idx="1" hasCustomPrompt="1"/>
          </p:nvPr>
        </p:nvSpPr>
        <p:spPr>
          <a:xfrm>
            <a:off x="4523085" y="19615320"/>
            <a:ext cx="22449830" cy="8666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2207" tIns="52207" rIns="52207" bIns="52207" numCol="2" spcCol="1122490">
            <a:normAutofit fontScale="100000" lnSpcReduction="0"/>
          </a:bodyPr>
          <a:lstStyle/>
          <a:p>
            <a:pPr/>
            <a:r>
              <a:t>Text s odrážkami na snímku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ext názvu"/>
          <p:cNvSpPr txBox="1"/>
          <p:nvPr>
            <p:ph type="title"/>
          </p:nvPr>
        </p:nvSpPr>
        <p:spPr>
          <a:xfrm>
            <a:off x="4718931" y="0"/>
            <a:ext cx="25196801" cy="11931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2207" tIns="52207" rIns="52207" bIns="52207" anchor="b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15182026" y="27865936"/>
            <a:ext cx="1118893" cy="1285517"/>
          </a:xfrm>
          <a:prstGeom prst="rect">
            <a:avLst/>
          </a:prstGeom>
          <a:ln w="12700">
            <a:miter lim="400000"/>
          </a:ln>
        </p:spPr>
        <p:txBody>
          <a:bodyPr wrap="none" lIns="52207" tIns="52207" rIns="52207" bIns="52207" anchor="b">
            <a:spAutoFit/>
          </a:bodyPr>
          <a:lstStyle>
            <a:lvl1pPr>
              <a:defRPr sz="68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1pPr>
      <a:lvl2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2pPr>
      <a:lvl3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3pPr>
      <a:lvl4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4pPr>
      <a:lvl5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5pPr>
      <a:lvl6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6pPr>
      <a:lvl7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7pPr>
      <a:lvl8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8pPr>
      <a:lvl9pPr marL="0" marR="0" indent="0" algn="ctr" defTabSz="7920086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128" strike="noStrike" sz="37600" u="none">
          <a:gradFill flip="none" rotWithShape="1">
            <a:gsLst>
              <a:gs pos="0">
                <a:srgbClr val="1E98FD"/>
              </a:gs>
              <a:gs pos="100000">
                <a:srgbClr val="FF00F7"/>
              </a:gs>
            </a:gsLst>
            <a:lin ang="3960000" scaled="0"/>
          </a:gradFill>
          <a:uFillTx/>
          <a:latin typeface="Avenir Next Demi Bold"/>
          <a:ea typeface="Avenir Next Demi Bold"/>
          <a:cs typeface="Avenir Next Demi Bold"/>
          <a:sym typeface="Avenir Next Demi Bold"/>
        </a:defRPr>
      </a:lvl9pPr>
    </p:titleStyle>
    <p:bodyStyle>
      <a:lvl1pPr marL="17695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1pPr>
      <a:lvl2pPr marL="23283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2pPr>
      <a:lvl3pPr marL="28871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3pPr>
      <a:lvl4pPr marL="34459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4pPr>
      <a:lvl5pPr marL="4004733" marR="0" indent="-1769533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5pPr>
      <a:lvl6pPr marL="0" marR="0" indent="0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Tx/>
        <a:buFontTx/>
        <a:buNone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6pPr>
      <a:lvl7pPr marL="0" marR="0" indent="0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Tx/>
        <a:buFontTx/>
        <a:buNone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7pPr>
      <a:lvl8pPr marL="0" marR="0" indent="0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Tx/>
        <a:buFontTx/>
        <a:buNone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8pPr>
      <a:lvl9pPr marL="0" marR="0" indent="0" algn="l" defTabSz="7920283" rtl="0" latinLnBrk="0">
        <a:lnSpc>
          <a:spcPct val="100000"/>
        </a:lnSpc>
        <a:spcBef>
          <a:spcPts val="7700"/>
        </a:spcBef>
        <a:spcAft>
          <a:spcPts val="0"/>
        </a:spcAft>
        <a:buClr>
          <a:srgbClr val="000000"/>
        </a:buClr>
        <a:buSzTx/>
        <a:buFontTx/>
        <a:buNone/>
        <a:tabLst/>
        <a:defRPr b="0" baseline="0" cap="none" i="0" spc="0" strike="noStrike" sz="15200" u="none">
          <a:solidFill>
            <a:srgbClr val="000000"/>
          </a:solidFill>
          <a:uFillTx/>
          <a:latin typeface="Avenir Next Regular"/>
          <a:ea typeface="Avenir Next Regular"/>
          <a:cs typeface="Avenir Next Regular"/>
          <a:sym typeface="Avenir Next Regular"/>
        </a:defRPr>
      </a:lvl9pPr>
    </p:bodyStyle>
    <p:otherStyle>
      <a:lvl1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1pPr>
      <a:lvl2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2pPr>
      <a:lvl3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3pPr>
      <a:lvl4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4pPr>
      <a:lvl5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5pPr>
      <a:lvl6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6pPr>
      <a:lvl7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7pPr>
      <a:lvl8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8pPr>
      <a:lvl9pPr marL="0" marR="0" indent="0" algn="ctr" defTabSz="2681346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6800" u="none">
          <a:solidFill>
            <a:schemeClr val="tx1"/>
          </a:solidFill>
          <a:uFillTx/>
          <a:latin typeface="+mn-lt"/>
          <a:ea typeface="+mn-ea"/>
          <a:cs typeface="+mn-cs"/>
          <a:sym typeface="Avenir Next Regular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en 1.pdf" descr="en 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58" y="7438"/>
            <a:ext cx="31485484" cy="4453672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2" name="unknown.png" descr="unknow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12042" y="40086176"/>
            <a:ext cx="12470904" cy="465580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2207" tIns="52207" rIns="52207" bIns="52207" numCol="1" spcCol="38100" rtlCol="0" anchor="ctr" upright="0">
        <a:spAutoFit/>
      </a:bodyPr>
      <a:lstStyle>
        <a:defPPr marL="0" marR="0" indent="0" algn="ctr" defTabSz="268134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Demi Bold"/>
            <a:ea typeface="Avenir Next Demi Bold"/>
            <a:cs typeface="Avenir Next Demi Bold"/>
            <a:sym typeface="Avenir Next Demi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2207" tIns="52207" rIns="52207" bIns="52207" numCol="1" spcCol="38100" rtlCol="0" anchor="ctr" upright="0">
        <a:spAutoFit/>
      </a:bodyPr>
      <a:lstStyle>
        <a:defPPr marL="0" marR="0" indent="0" algn="ctr" defTabSz="268134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Demi Bold"/>
            <a:ea typeface="Avenir Next Demi Bold"/>
            <a:cs typeface="Avenir Next Demi Bold"/>
            <a:sym typeface="Avenir Next Demi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31_ColorGradientLight">
  <a:themeElements>
    <a:clrScheme name="31_ColorGradientLigh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2207" tIns="52207" rIns="52207" bIns="52207" numCol="1" spcCol="38100" rtlCol="0" anchor="ctr" upright="0">
        <a:spAutoFit/>
      </a:bodyPr>
      <a:lstStyle>
        <a:defPPr marL="0" marR="0" indent="0" algn="ctr" defTabSz="268134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Demi Bold"/>
            <a:ea typeface="Avenir Next Demi Bold"/>
            <a:cs typeface="Avenir Next Demi Bold"/>
            <a:sym typeface="Avenir Next Demi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2207" tIns="52207" rIns="52207" bIns="52207" numCol="1" spcCol="38100" rtlCol="0" anchor="ctr" upright="0">
        <a:spAutoFit/>
      </a:bodyPr>
      <a:lstStyle>
        <a:defPPr marL="0" marR="0" indent="0" algn="ctr" defTabSz="2681346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7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venir Next Demi Bold"/>
            <a:ea typeface="Avenir Next Demi Bold"/>
            <a:cs typeface="Avenir Next Demi Bold"/>
            <a:sym typeface="Avenir Next Demi 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4" ma:contentTypeDescription="Vytvoří nový dokument" ma:contentTypeScope="" ma:versionID="ca340547eafb2a4689f1f80269c235a2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3260f5961a4c497b3e0c8a14fe43c49d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00AD36-2F07-43E8-889F-BC123BFAACE0}"/>
</file>

<file path=customXml/itemProps2.xml><?xml version="1.0" encoding="utf-8"?>
<ds:datastoreItem xmlns:ds="http://schemas.openxmlformats.org/officeDocument/2006/customXml" ds:itemID="{17D3F9FC-59E9-4E6A-839C-2924EF7C41EB}"/>
</file>

<file path=customXml/itemProps3.xml><?xml version="1.0" encoding="utf-8"?>
<ds:datastoreItem xmlns:ds="http://schemas.openxmlformats.org/officeDocument/2006/customXml" ds:itemID="{D0691340-BAAE-4369-9A7D-C8A37BBDB654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